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3"/>
  </p:notesMasterIdLst>
  <p:sldIdLst>
    <p:sldId id="384" r:id="rId2"/>
    <p:sldId id="861" r:id="rId3"/>
    <p:sldId id="334" r:id="rId4"/>
    <p:sldId id="373" r:id="rId5"/>
    <p:sldId id="380" r:id="rId6"/>
    <p:sldId id="1190" r:id="rId7"/>
    <p:sldId id="388" r:id="rId8"/>
    <p:sldId id="389" r:id="rId9"/>
    <p:sldId id="390" r:id="rId10"/>
    <p:sldId id="264" r:id="rId11"/>
    <p:sldId id="396" r:id="rId12"/>
    <p:sldId id="393" r:id="rId13"/>
    <p:sldId id="395" r:id="rId14"/>
    <p:sldId id="397" r:id="rId15"/>
    <p:sldId id="400" r:id="rId16"/>
    <p:sldId id="401" r:id="rId17"/>
    <p:sldId id="408" r:id="rId18"/>
    <p:sldId id="404" r:id="rId19"/>
    <p:sldId id="405" r:id="rId20"/>
    <p:sldId id="1191" r:id="rId21"/>
    <p:sldId id="1192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ma Zahmatkesh" initials="SZ" lastIdx="6" clrIdx="0">
    <p:extLst>
      <p:ext uri="{19B8F6BF-5375-455C-9EA6-DF929625EA0E}">
        <p15:presenceInfo xmlns:p15="http://schemas.microsoft.com/office/powerpoint/2012/main" userId="S::10385704@polimi.it::74a73481-dba3-43d9-bace-d480429f39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86463"/>
  </p:normalViewPr>
  <p:slideViewPr>
    <p:cSldViewPr snapToGrid="0" snapToObjects="1">
      <p:cViewPr varScale="1">
        <p:scale>
          <a:sx n="105" d="100"/>
          <a:sy n="105" d="100"/>
        </p:scale>
        <p:origin x="1328" y="192"/>
      </p:cViewPr>
      <p:guideLst/>
    </p:cSldViewPr>
  </p:slideViewPr>
  <p:outlineViewPr>
    <p:cViewPr>
      <p:scale>
        <a:sx n="33" d="100"/>
        <a:sy n="33" d="100"/>
      </p:scale>
      <p:origin x="0" y="-9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840 1 5739,'-119'30'2623,"-1"2"0,0 0 1,24 8-2622,10-13 1,-26 6 0,9 2 0,41 0 19,51 14 1,5-1-1,2-2 0,3 1 1,1 0 10,3-3 7,0-1-7,5-5 12,1-1 0,1-5 0,1-4 16,2-4 6,2-5-11,2-4 6,0-3-6,2-3 0,0-1-6,3-6-5,-1 1-17,2-4-33,1-3-35,1-4-77,2-1-152,-2-3-375,2 0-1384,-2 0-3584,-2 0 5612,-5 2 0,-9 6 0,-4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5739,'91'-14'0,"-19"4"0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3172 24575,'23'-4'0,"2"-10"0,14-7 0,-1-15 0,13 3 0,-7-8 0,10 2 0,-9-10 0,5 3 0,-12-3 0,10 5 0,-13-3 0,-1 7 0,2-3 0,4-33-594,-4 29 0,1-1 594,-10 5 0,-2 1 0,4 2 0,-1 3-710,21-33 710,-16 22 0,0-1 0,13-16 0,-17 27 0,0-3 0,11-26-170,-1 15 170,-6-8 0,5 5 0,-6 2 1134,-6 6-1134,5 0 747,-10 7-747,-1 5 187,-3 3-187,-7 0 0,8 3 0,-7-3 0,5 5 0,-6-1 0,7 1 0,-7 6 0,3-11 0,-4 8 0,0-9 0,4 7 0,-3-1 0,3-6 0,0 5 0,-2-10 0,2 5 0,0-2 0,-1-3 0,1 5 0,-4-7 0,1 1 0,4 5 0,-4-3 0,3 9 0,-3-11 0,3 5 0,-2 1 0,3 1 0,0-1 0,-5 5 0,9-5 0,0-7 0,-3 15 0,6-12 0,-12 14 0,8 1 0,-8-4 0,7 4 0,-2-1 0,-1-2 0,3 7 0,-2-8 0,2 9 0,-3-5 0,4 1 0,-1 0 0,2-1 0,3 6 0,-9 3 0,3 5 0,-7 1 0,4-1 0,0 1 0,-4-1 0,7 0 0,-6 0 0,6 0 0,-3-1 0,5-2 0,-1 2 0,1-4 0,-1 5 0,0 0 0,-3 4 0,-2 0 0,-4 4 0,1 0 0,-7 0 0,2 0 0,-7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24575,'15'0'0,"0"0"0,-3 0 0,4 0 0,-8 0 0,8 0 0,-8 0 0,2 0 0,2 0 0,-4 3 0,3 2 0,-3 2 0,-1 4 0,1-2 0,-1 2 0,1-4 0,-1 1 0,1-1 0,-1 0 0,1 1 0,-1-1 0,0-2 0,0-2 0,-2 0 0,2-3 0,-6 7 0,4-3 0,-4 3 0,6 0 0,-3-3 0,0 3 0,3-3 0,-3 3 0,0 1 0,-1 3 0,1-3 0,-3 4 0,2-1 0,-3-3 0,0 4 0,0-5 0,0 1 0,0-1 0,0 1 0,0-1 0,0 0 0,0 0 0,0 1 0,0-1 0,0 1 0,0-1 0,0 1 0,0-1 0,0 1 0,0 3 0,0-3 0,0 7 0,0-6 0,0 6 0,0-7 0,0 8 0,0-1 0,-3-1 0,2 4 0,-6-9 0,6 3 0,-5-6 0,5 2 0,-3-1 0,1 1 0,2-4 0,-3-1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24575,'10'0'0,"9"0"0,-5 0 0,11 0 0,-7 0 0,8 0 0,-9 0 0,9 4 0,-8 4 0,2 2 0,-3 1 0,-1 1 0,1 1 0,-5-4 0,0 6 0,0-10 0,-4 6 0,3-3 0,-3-1 0,-1 1 0,1-1 0,-1 1 0,5 0 0,-4-1 0,3 1 0,-3-1 0,-1-3 0,4 6 0,-3-5 0,0 5 0,-6-2 0,-2-1 0,0 1 0,0-2 0,0 2 0,0-1 0,0 1 0,0-1 0,0 1 0,0 3 0,-7-3 0,1 7 0,-9-1 0,2-1 0,0 2 0,-2-2 0,2-1 0,-11 8 0,2-3 0,1 3 0,1-3 0,12-6 0,-3-3 0,3-1 0,4 1 0,-3-1 0,6 1 0,-5-4 0,5-1 0,-2-3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0 796 24575,'7'0'0,"4"0"0,6 0 0,1 0 0,7 0 0,-7 0 0,7 0 0,-7 0 0,2 0 0,-3 0 0,-1 0 0,1 0 0,-2 0 0,-3 0 0,3 0 0,-6 0 0,2 0 0,-3 0 0,-1 0 0,0 0 0,0 0 0,0 0 0,-1 0 0,2 0 0,-2 0 0,1 0 0,0 0 0,0-2 0,-3-3 0,2-6 0,-5-2 0,7-4 0,-7 2 0,2-7 0,1-5 0,-3-2 0,4-9 0,-5 10 0,0-10 0,0 4 0,0 0 0,0 2 0,0-1 0,0 5 0,0-5 0,0 6 0,0 1 0,0-1 0,0-1 0,0 1 0,0 0 0,0 1 0,0 3 0,0 2 0,0 5 0,0-9 0,0 11 0,0-4 0,0 10 0,0 1 0,0-1 0,0 1 0,0-1 0,0 1 0,0 3 0,0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14 5739,'-2'6'107,"1"0"1063,1-6-1069,-12-3 11,8 0 6,-9-3-18,9 2-16,-1-2 84,-4 3-123,4 3-28,-7 19-34,7 0-17,-5 63 23,6-29-11,-4 102 11,5-73-6,-1 138 17,3-106-11,0 179 11,0-149-3,1 36 0,0 3 3,0-10 3,0 29 0,0-4 2,0-18 0,1 18 1,-1 1-6,0-32 8,1 19 1,0-1-3,-1-27 5,2 18 0,-1-2 0,1-20-8,0 16 0,0-3-9,1-19 12,0 13 0,0 0-6,1-23 11,0 23 0,-1-4 0,0-18 8,0 22 1,1-4-3,-1-18 8,0 18 1,0 1-10,-1-19 18,1 21 0,0 1-18,-2-23 4,1 26 0,0 3-15,0-22 6,-1 25 1,0-3-1,1-15 5,-1 27 1,1 1 6,-1-16 2,1 18 0,-1 4-19,0-22 55,0 16 1,1 2-6,-1-24 42,0 18 0,1 1-31,-1-26-11,0 19 0,1-3-22,-1-25 5,2 157-39,-2-173 34,2 151-29,-2-160 23,0 141-28,-1-151 45,0 133-17,0-136 39,0 135-32,0-129 49,0 127-56,0-136 22,0 119-39,0-129 40,0 105-46,0-114 12,0 91-6,0-104 45,0 89-22,0-92 78,0 85-62,0-88 101,0 85-128,0-85 10,0 73-27,1-76 39,0 69-23,0-76 17,2 73-22,-2-69 0,2 69-17,-1-72 11,1 65-16,-1-68 21,4 53-10,-3-57 16,4 48 1,-4-54 16,7 59-28,-6-62 6,6 35-11,-5-51 55,5 19-50,-4-26 29,9 14-18,-8-20 62,14 4-67,-12-10 89,14 3-67,-13-6 6,9 7-45,-10-4 28,15-22-33,-13 16 21,18 9-10,-18 3-17,11 23 5,-11-32-22,13 0 28,-11 0 25,4-19 1,1 6-26,-4 32 22,17-44-16,-18 53 5,14-28-6,-12 0-25,4 0 1,0 0 25,-4-3 16,16 3-22,-19 0 11,12 0-11,-11 0 0,19-28-28,-18 56 17,13-37 22,-16 50 29,11-19-40,-11-13-6,15 13 12,-14-15 27,14 2-27,-15-6-1,15 7 1,-15-4-28,19 19 22,-19-12 0,12 12-6,-14-16 12,13 14 5,-12-14-11,12 4 0,-13-10-23,9 0 23,-9-3 17,12 0-17,-12 0 17,16 0 5,-15 0-5,16 0-28,-17 0 11,9-3 0,-9 3-11,13-3-6,-11 3 6,14 0 28,-15 0-12,7-7-5,-9 4 28,11-13-28,-11 7 23,14-13-23,-14 12 0,6-15 5,-7 13 96,6-32-67,-7 18 83,7-52-61,-9 43 51,3-53-63,-4 40 63,2-97-96,-3 73 28,1-114-5,-2 114-1,0-114-33,-1 98 6,2-130 5,-1 111-22,1-145-6,0 135 17,1-103-5,-2 116 10,3-148 12,-2 126 28,1-173-23,-2 182 1,2-107-18,-2 114 6,1-177-16,-1 152 2,0-35 0,0-3 9,0 43-1,1-178-5,-2 172-6,1-25 1,0 4 5,-1 15-11,1-25 0,-1 0-6,0 13 0,0-23 0,0 1 12,0 18 7,0-18 1,0 0 3,0 24 8,0-15 0,0 0-8,0 19-4,0-16 1,0 1-3,0 18-3,0-16 1,-1-3-4,1 22 6,0-25 0,-1 1 11,1 14 3,0-21 0,0-3-25,0 15 11,0-19 0,1 4 0,-1 18-3,1-12 0,0 3-2,1 25-12,0-18 0,-1 2 12,1 23-12,1-164 11,-1 169 6,0-153-5,-1 157-23,1-139 11,-2 152 0,1-95 0,-1 116-11,0-134 28,0 115-11,0-138 0,0 155 0,0-105 11,0 114-12,0-110 24,0 110-7,0-101 6,0 104-22,-1-97 0,1 103 0,0-107 0,0 101-17,1-100 11,-1 103-28,3-91 45,-2 100-22,3-81 27,-3 91 12,2-75-17,-2 84 34,3-62-23,-4 69 90,2-38-57,-2 54 29,-1-26-56,0 32 56,-3-25-45,2 25 95,-4-29-61,2 29 134,-5-25-140,5 28 128,-7-12-111,5 21 23,-6-9-108,7 13-133,-8 0-23,9 9-2319,-4 19-1249,6-6 3736,-1 15 0,3-21 0,0-7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 6260,'-10'11'616,"2"-2"-448,8-9 2403,0 0-2291,-16 81-33,14-58-23,-9 62-17,21-81-11,2-3-6,1 0-11,1-1-22,0-2-17,0-2-140,17-84 0,-20 64 0,10-60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91 5739,'-11'-6'1356,"2"1"-1026,9 5 2930,0 0-2874,-7-4-72,4 3-101,-5-4-79,7 5-61,0 3-34,0 2 0,-2 4 0,1 4 6,0 3-11,1 3-17,1 4 5,0 2-5,0 2 16,0-3-10,0 0 5,1-2-6,2-3 1,1-4 5,-1-1 22,1-4 85,1-4 83,2-2 96,1-3 39,1-1 0,1-5-68,1-2-50,0-9-44,-1 0-57,0-4-22,0-2-33,-1-3-23,0 0-23,-1-2-16,-2 0-23,-1 3-33,-1 0-39,-2 2-62,1 1-84,-2 4-123,-1 3-180,0 2-184,0 3-275,0 3-560,0 1-2890,0 3 4436,0-1 0,0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15 129 6840,'-8'118'229,"3"-17"-184,5-74-6,0 2 118,2 0-134,-2 1 11,1-1-34,0 0 0,0-1-16,2-1 84,-3-4-56,2-2-12,-2-2 0,2-1 0,-2-3 5,0-4 23,0-1 28,0-2 62,0-4 44,0-2 208,0 0-365,0-7-27,-2 0 27,1-7-5,0-1-11,-2-2 22,2-2-5,0-4 0,0 0 16,-1-3-11,1-3 0,1-2 12,0-1-6,0-2 33,0 0 0,0 1 40,0-1 16,0 1 12,1-1 28,1 2-1,1-1 13,2 3-18,0 0-11,2 3-29,0 2-4,3 1-12,1 1-12,0 2-10,0 2-12,3 3 1,0 0-18,1 4-5,1 1-11,-1 3 34,0 3 33,-1 3 28,-1 4 16,-2 3 7,-1 4 5,-1 2 0,-3 1 17,-2 3-23,-1 1-11,-2 0 0,-1 1 1,-4 2 27,-1-1 0,-5 1 11,-2 0-5,0-2-6,-2-2-16,-1-4-39,-2 0-46,2-6-72,0 0-90,2-4-141,2 0-268,2-2-565,-1-1-3664,4-1 4750,0 0 0,5-1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518 161 7979,'-17'-21'706,"3"2"-505,8 17-37,1 0-30,-2 0-16,0 1-12,0-1 12,-1 0 5,0 1-6,-1-1 12,-2 1-17,0 0 6,-1 0-29,-1 0-10,-1-1-12,0 1-11,-1 0 6,0 0-1,-2 0 6,1 1 1,-2 0-12,1 0 5,0 0-10,0 2-12,-1 0 11,3 3-11,-2 2-5,2-1 16,0 3-5,1-1-11,1 1-1,3 3-5,0-1-16,1 1 4,2 1-4,0 1-7,3 1-10,0 1-7,0 0 7,1 1-1,0 1 1,2 1 5,1 0 0,0 2-23,0 1 12,0 0-28,0 1 0,0 0-1,1 1 1,-1 0 0,2 1 5,-1 0 12,0 0-6,0 1 17,0 1 11,-1 2 0,0-1 11,0 1-11,0 0 11,-2-1-11,1-1 11,-1-1 1,0 0-7,1-3-5,-1 2 23,0-2-18,-1 1 1,0-1 5,-1-1-22,1 1 28,-1 0-1,0-1 1,0 0 0,2-2-17,-1-1-6,-1-1-16,2-1 33,0-2-22,0 0 5,1-2 1,0-1-6,0 0 11,0 1 5,0 0-5,0-1-5,0 0 5,0-2-6,1 1 0,0-3-5,0 0-6,0 1 6,0-1-6,1 1 12,1 0-1,0 0-5,1-1 11,-1 1 0,1 0 11,1 0-11,0 2 0,0-1-5,1 1 10,0 0 6,-2-1 17,2 0 12,-1-1 4,1 2 1,-2-1-6,1 1-16,0 0-1,-1-1 1,-1 0-7,1 1 12,0-2-11,-1 1-6,1 1-5,0-2-12,-1 0-5,0 0 0,2-2 0,1 2-6,-2-4 0,2 3 17,0-2 0,0-1 0,-1 1 0,2-1 0,-1 2-11,0-2 11,2 1-6,-2-2 6,1 2 6,-1-3 5,0 2 0,0 0-11,0 0-5,-2 0-12,2 0 0,1-2 12,-2 2 5,2 0-12,-1-1 7,-1-1-6,1 0-6,0 0 11,0 0-5,-1-1 0,2 0 5,-1-1 12,0 0 5,1 1-11,-1-1 0,0 1-11,2 0 5,-2 0 6,1 0 6,1 0-6,-1-1 0,1 1 5,-1 1 1,2-1 5,0 0-16,1 0 5,0-1-6,0 2 6,1-3 11,-1 3-16,0-1 10,2 1-10,-1 0 10,0-1-5,1 0 0,0 0 0,0 0 11,1-1 1,-1 0 10,1 0-5,0 0-12,0-1 7,1 1 4,0-1 18,0 0-17,1 1-12,0 0 1,1 0-6,0 0 22,0 1-5,0-2 6,0 2-12,0-1 6,1 0 5,-1-1 12,0 1-12,0 0-11,1-1 6,-1 1-11,0-1 10,1 1-4,0-1-12,-1 1 11,1-1-17,1 0 12,0 0-6,-1 0-6,0 0 12,-1 0-6,1 1 11,-1-1-5,-1 0-23,1 0 6,0-1 16,-1 0 6,1-2 17,0 2-28,0-2-5,0 2 16,0 0-17,1-1 12,-1 1 0,1 0-23,1 0 17,-1 0 0,-1-1 0,-1 1 5,-1-1-21,0 1 27,-1 0 0,0 1 11,0-1-5,1 1-6,1-1 1,0 0 4,0 0 12,0 0-11,0 1 6,0-1-12,0-1 11,0 1-11,-1-1 1,1 1-7,-1 0-5,1-1 17,0 1 11,-1 0 0,1-2-11,-1 0 0,-1-1-12,0 0 6,0 0 12,1 0-23,-2 0 11,0 1-11,-1 1 6,1-1-6,-3 1 0,2-1-6,-3 2 6,2-1 0,-2 2 0,1 0 11,-1 0-28,1 0 23,-2 0-6,2 0 6,-1 0 5,0 0-17,0 1 17,0 0-5,-1 2 5,2-1-5,-2 1-1,1-1-10,0 1 5,0-1 5,1 2-10,1-1-1,-1 0-11,2-1 12,0 1-1,0-1-11,1 1 6,1 0 0,-1 0 11,2-2 6,-1 1 5,0 1-22,-1-1 11,0 1-6,0-1 17,1 0 6,-2 0-17,0 0 11,0 0-5,-1 1-1,0 0 1,1 0-12,-1-2 1,1 2-1,0 0 17,0 0 1,1 0-12,-1-1 0,0 1 5,1-1-5,0 1 11,0 0-5,0-1 0,1 0 5,-1 0 6,1 1-1,-1 0-4,1 0-7,2 1-5,0-1 6,0 1-1,1-1 7,-1 0-12,0-1 11,0-1 0,0 0 6,0 1-12,-1 0 1,0-1-6,0 1 0,1-2 22,-1 1-22,0 0 17,0-1-11,0 0-1,0 0 12,0 0 0,0 0 5,1-1-5,-1 0 0,2-1-6,0 1 6,0-1-17,1 0 11,0 1-11,1 1-5,-1 0 22,2 0-11,-1 0-6,1 0-6,-1 0 6,0-1 0,0-1-6,0 0 12,0 0 5,0 0 0,1 0 6,0 0 6,-1 0-23,1-1 0,-2 1 11,2-1-11,-1 1 22,0 0-5,1-1-11,-1 2 5,0 0-6,0 0 7,1-1-12,-1 2 5,1-1 1,-1 0-1,-1 0-5,-1 0 12,0 0-18,-1 1 6,0 0 6,-1-1-6,-1 1 5,1 0 1,-1 0-17,0 0 22,3 0-11,-2-1 11,3 1-11,-5-1-6,0 1 12,1 0-12,-2 0 1,1 1-1,0-1 1,-1 1 10,-2-1-10,5 0 10,-6 0-10,3-2 5,-4 1 22,0-1-11,-2 1 6,2-1 0,-3 0 22,1 0 6,-2-1 11,0 0 33,1 1-49,-1-1-12,0 0 16,-1 1-32,0 0 16,0-1 5,0 1-10,-1 0 16,2-4-39,0 2 17,2-6-23,0 5 6,2-7 11,-2 6 12,5-9 5,-6 6 22,7-14-28,-8 9 51,6-18-50,-6 15 66,2-23-55,-4 23-3381,2-21 3363,-1 19-4,0-8 10,4-21 34,-1 0-28,-1-6-2263,2-7 2246,-3 33-324,0-37 319,-1 35-23,0-38 23,-1 38 22,0-38-23,0 40-875,-2-32 875,0 37 1675,-2-18-1641,0 19-1387,-2-12 1348,0 10 1389,-1-21-1384,3 25 1,-4-31-6,3 28 5,-4-34-10,4 30 10,-7-35 7,6 36-782,-4-24 770,5 30 11,-1-7 23,0-6-28,0 5-6,0-4 0,1 4 0,4 15-28,-3-15 16,3 16 2087,-1-24-2086,2 15 11,0-6 17,0 3-11,0 15 599,0-10-437,-1 12 3280,1 0-3336,-4 6-78,1 1 100,-5 0-72,3 0 279,-12 0-161,8 0 296,-13 2-196,10 1 6,-4 1 218,-8 7-437,10-4 107,-18 10-135,20-10 56,-9 6-84,14-10-84,-2 1-39,7-3-924,0-1 521,7 1 111,-2-1-2116,9 1-3994,-7 0 6514,3-1 0,-6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542 95 5739,'3'0'1602,"0"0"1199,-3 0-2611,-31 8-39,19-5-44,-25 6-18,29-7-16,-3 0-6,0-1-5,-1 0 11,-1 0-12,0-1 6,-1 0 12,-1 0-6,-1-1-12,0 0-5,-2 0-5,2 1-29,-1 0-11,0 0 6,2 1-6,-2 2 23,2 1-6,-1 0-6,1 2-27,1 1 10,0 1-5,-1-1 0,-1 2 6,0-3-17,-1 2 16,2 0-16,0 1 0,2 0-17,2 2-17,1 0 34,2 1 0,1-1 5,0 2 0,2 1 1,2 1-18,0 0 23,2 2-11,-1 3 0,2 1 11,0 1-6,0 3 23,0 0-11,1 1 5,0 1-5,2 2-29,0 0 23,2 1-11,0 1 11,0 2-11,2 0 6,0 3-243,-2-1 566,2 2 4,-2 1 12,1-2 4,-1 2 10,-1-3 8,0 0-4,0 1 1,-1-2-313,0 2-14,0 0 7,0-1 9,-1 1 4,0-1 25,0-2 13,-2 1 7,1 0-67,-1-2-13,1 0-15,0-1-9,-1-1-3,2-2-29,0-1-2,0-1-12,0 0 75,0 0 3,0-2 9,0 0-7,-1-2-68,0 0 4,1-1-8,-1 0 247,0-1-239,0-2-4,0 1 375,1-3-15,-1 0 64,0-2-21,1-3-61,-1 0-4,0-2-39,1-1 22,0-2-422,0 1 2,0-1 26,0 0 6,-1 0 111,1 0-51,-1 1 113,0-2-62,-1 2 118,1-2-48,-1 2 35,0 0-71,1 0 1,0 0 11,0 0-43,0-1-4,0-6-266,0 11 253,0-10-417,1 12 434,-1-6-92,0-1 78,1 2-55,-2 0 103,1 0 144,-1 0-158,1 1 340,-1-1-361,1 0 61,0-6-275,1 11 232,-1-10-155,0 12 124,1-9-97,1 0-18,0-2-54,0 1-27,1-1 179,1-1-283,0 1 93,2-1-160,0-1 40,2 1 27,0-1 33,3 0 73,-1 0 32,1 1 48,0 0 31,1-2 29,1 2 35,0-2 15,1 1 21,0 1-11,2-1 10,0 0-2,0-1 7,1-1 12,-1 0-2,1 1 5,0 0-24,1 0 23,1 0-15,0 0 17,-1 0-22,1-1-1,-1 0 9,0 0-4,0 0 14,0 0 13,0 0-24,-1 0 16,1 0-3,1 0-14,-1 0 15,0-1 0,1-1 7,1 0-28,-3 0 22,1-1-4,-1 0-2,0 1 0,-2-1-1,0 1-13,1 0 36,11 0-35,-10 2-1,13-2-7,-18 2 0,7 0-13,2 0-6,4 0 12,-3 0 0,0 0 5,-11 0-3368,13 0 3375,-11 1 1,6 0-28,10 3-2234,-7-1 2257,9-1-28,-1-1 48,-8 0 67,18-2-78,-16 0-23,10-1 17,-18 0-20,20-4 9,-11 2-22,16-1 33,-18 1 22,6 1-22,-15 2-144,20 0 144,-18 0 6,27 1-12,-28 0 2164,24 0-2158,-10-1 37,1 1-26,-3-2 6,1 2-6,-11 0 3290,27 0-3290,-9 1 117,-1 0-117,-2 0 34,0 0-22,-11-1 27,28 2-16,-7 1-34,-4-1 5,10 3-10,-31-4 10,22 0 1,-24 0 16,17-3-16,-18 1 11,5-2 27,4-1-16,-8 3-5,18-2-34,-19 3 27,16-2-4,-18 1 269,17 1-253,-17-1 22,17-1-39,-17 0 45,14-1-44,-15 2 38,14-3-39,-14 2 28,13-2-22,-14 2 28,15-5-34,-14 5 23,18-4-23,-16 4-5,19-1-6,-18-4 11,12 9 17,-13-11 22,8 9-33,-7-6 5,12-6-22,-13 8 0,14-8 0,-15 9 17,14-8-6,-16 8-3375,8-7 3370,-10 6-12,2-1-10,5-5 21,-2 2-5,3-1-28,-2-1 28,-10 5 3443,7-3-3427,-10 3 12,4-3-5,-3 4 5,0-3 5,0-11-27,2-4-12,1-3 1,-2-14-1,-2 21 12,0-22-6,-1 19 5,0-7-10,1-12 10,0 15 12,2-36-17,-2 33 11,3-33-11,-3 35 12,0-34-1,0 32 17,1-34-23,-1 33 29,5-30-17,-4 34 0,1-29-6,-2 31-3370,1-19 3376,-2 23 0,0-5-645,-1-7 645,0 9 22,-3-30-28,1 26 0,-3-37-11,3 34-5,-2-27 5,2 19 5,1-22-5,1 20-2030,-1-13 2035,0 28 12,0-6-22,-2-17-23,-2 4 11,-1-7 11,-1 1 6,3 27-28,-3-22 23,4 25-23,-4-19 22,4 23 2031,-2-15-2036,3 18 656,-2-9-645,2 12 3380,0-7-3380,0 8 28,0-8-11,0 10-6,-3-7 6,0 4 39,-3-3-39,2 4 78,-7-3-50,8 7 67,-10-2 34,4 4-79,0 0 34,-2 1-6,4 1 106,-6 0-94,5 0-11,-4 1-7,4 1-22,0 1-39,0-1-16,1 2-18,0-1-11,2 1-33,0-1-45,1 0-74,3 0-111,-1 0-39,1-1-308,1 0-281,1 1-649,0-3-4520,1 2 6077,0-1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305 149 9694,'-52'-9'403,"9"1"-302,35 6 11,-2 1-28,1 0-12,0 1 7,-1 0-12,0 0 0,-1 2 163,-14 14-197,11-5 40,-21 23-45,22-17 17,-11 24-39,16-21 10,-6 28-16,11-25-5,-2 31-1,4-27-5,3 38 0,0-33-45,6 43 33,-3-41-21,3 34 21,-3-35-16,5 36 39,-5-33 5,3 12 1,-2 1-6,-1-10-102,0 4 1,-1-1 118,-1-7 22,-1 8 0,-1 0 1,-1-1-10,1 7 1,-1-1-20,-1-11 28,-1 3 1,-1-1-7,0-6 124,-4 40-95,4-44-6,-1 16-11,1-24-12,2-1-10,0-1-12,0 12 0,1-12 442,-3 26-43,2-25 39,-2 24-31,2-25 225,0 20-216,1-22-27,3 19 9,-1-22-435,4 17-19,-1-19-8,6 17-33,-4-17-32,6 15-5,-8-16-71,9 10 81,-8-13-27,11 7-4,-8-9 38,11 7-34,-9-8 21,13 5-50,-11-6-58,18 5-25,-15-5 26,22 6 16,-21-6 95,23 7-22,-22-8 51,23 6-33,-23-5 157,24 1-15,-23-4 33,26 1-28,-24-2 39,27 0-55,-24-1 28,26-2-45,-27 2 17,26-2-7,-27 3-10,22-1 27,-25 1-16,21-1 5,-21-1 17,23-5-34,-23 3 29,27-8-35,-25 8 12,25-8 12,-25 8-46,26-7 34,-26 8 11,25-8-22,-26 7 17,26-6-29,-26 8-5,24-4 34,-25 4-6,24 0 11,-24 2-17,23 0 1,-23-1 33,21 0-28,-22 0-6,20-1 6,-21 1-11,21-2 17,-22 3-29,22 0 18,-22 1 38,22 1-33,-21 0-5,22 3-1,-22-3 0,21 0 12,-21-2-6,21 0 11,-21 0 6,23 0 0,-23 0 28,22 0-45,-22 0 56,20 3-56,-21-1-34,23 2 45,-22-2-5,20 1 11,-21-3 11,19 1-23,-20 0 34,20 0-44,-21-1 22,19 0-1,-19 0-4,18 0 4,-19 1 18,18 0-40,-17 0 40,16 0-51,-17-1 6,16 1 28,-16-1-12,14-1 12,-14 1 34,15-1-35,-15 0 35,17-1-40,-17 1 39,18-1-38,-18 2-7,19-2 1,-19 1 39,16 1-29,-17-1 7,14 1-1,-14 0 62,18 0-56,-17 0 6,18 0-17,-18 0 16,13 0-33,-16 0-17,10 0 23,-12 0 22,6 0-28,-8 0 34,4 0-34,-6 0 0,4 0 11,-4 1-17,4 2 1,-3-2-7,3 1 24,-5-2 77,5-2-89,-3 0 34,8-5-17,-6 4 78,8-7-28,-10 5 11,9-10-66,-7 7 55,11-11-45,-11 11 34,13-15-50,-11 13 16,7-12-16,-8 13 16,9-11 1,-10 11 94,5-12-61,-8 12 67,4-14-100,-7 12 33,2-18-45,-1 16 28,0-19-16,-1 17 33,-1-20-34,0 20 79,0-32-79,0 27 34,0-20-45,0 25 40,0-19-23,0 17 11,0-22-22,0 21 5,-1-24-22,1 22 51,-2-28-57,2 25-11,0-29 23,0 29 11,0-33-6,0 32-17,0-31 12,0 32 11,-1-32-29,0 29 24,-1-33 10,0 31 28,-4-35-44,3 34-17,-4-38 11,4 37 0,0-39-11,2 42 11,0-33-6,1 35 0,1-25 6,0 29-22,1-23 22,0 26 6,0-20-1,-1 22-10,1-25 21,-1 24 7,-1-16-12,0 21-5,-3-10-1,0 11-22,-6-14 22,5 12-18,-7-19 13,8 18-12,-4-15 1,5 18-17,0-16 17,1 14 6,1-14 23,0 20 5,-2-7-17,2 8 39,-4-3-39,2 4-17,-6-8-17,5 7 33,-5-8 1,5 10 33,-1-8-17,1 8 146,-3-6-95,4 8 50,-4-2-55,4 2 83,-7 2-117,3-1 151,-18 1-73,11 0 129,-15 0-107,17 0 342,-15 2-439,15-1-124,-7 3-75,14-3-590,0 0 347,3-1-8884,10 1 9292,-5-1 0,5 1 0,-6-1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71 610 5739,'-19'-42'712,"12"28"-701,-11-33 0,16 36 0,0-1 17,1 1 0,-1-2 6,0-1-6,-1-1 0,1 0 0,-1 0-6,1-1 17,2 0 6,-2 1 6,1-1-1,0-2 6,0 1-28,0-2-6,0 0 1,0 1-6,1 1-6,1 0 0,0 1 0,1 1-11,1 0 11,0 0-11,2 1 0,1-1 6,-1 2 0,2-1-1,-1 1 1,1 1 5,0 1-11,0 0 0,1 2-6,-2 1 6,2 0-5,0 2 5,0 0 5,1 2-5,0 1-5,1 0 5,0 2-6,0 0 1,1 1 5,-1 1-12,-1 1 7,2 1 5,-2 1-17,-1 1 11,1 2 1,-2-1 5,1 2 5,-2-2 7,0 2 4,-1 0 1,-1 0 11,0 1-5,-1-1-7,-1 0 1,0-1 6,0 2-7,-2-1-4,1 1 4,-1 0 1,0 0-6,-1-1 6,0 1 0,-2-1 0,0-1 5,-2 2 1,2-2-12,-3 1-11,1 0-6,0 0 1,-1-1 10,0 2 6,0-4 1,-1 3 10,1-2-5,-1-2 0,1 1-12,-1-1-5,1-1 0,2-1 0,0 1 0,1-1 0,0-1 0,2-1-403,0 1 414,4-1-5,0 0-6,4 0 5,-3 0-16,1 0 17,1 0-1,0 0-5,0 0 0,0 0 0,0 0 6,1 0 0,-2 1 5,2 1 6,-1 0-17,1 0 11,0 3 0,0 0-5,-1 1-6,0 1-6,0 0 6,0 3-6,-2-2 12,1 2 5,-2-1-11,0 1-5,-1 1-1,-1-1 0,-1 0-5,0 2 11,0-2-5,-1 1 5,0-1 11,-1 1 0,-2-1-11,-1 0 6,0 2 10,0-2 1,-2 0 17,1 0 27,-2 0 7,1-2 21,-3 0 23,1-1 6,-1 0 16,-2-2 40,1 0 16,-1-2 23,0 1 5,0-2-22,0 0-22,1-1-50,1-1-29,0 1-50,2-1-40,0 0-27,2 0-51,1 0-101,1 0-117,3-1-118,0 1-179,1-1-1322,0-1 1910,0 0 0,0 1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43 8685,'-6'10'263,"0"1"-201,6-4-22,0 2-1,0-1-17,0 2-11,0-1-5,0 1-6,0 0-6,0-1 1,0 0-1,1 1-11,1-2-5,0 0 5,-1-2-16,1 1-13,-1-2-21,1 0-23,-1-1-11,1-1-5,-1 0-6,0-1-6,0-1 12,0 0 16,0-1 79,0-3-28,-1 0-34,1-4-44,-1-1-29,0 0-33,0-1-23,0-2 6,0 1 45,0 0 39,0-1 51,1 1 38,-1 0 12,1 0 22,-1 0 6,1 1 11,-1 1 6,1 1 16,1 0 23,-1 2 16,-1 0 18,1 1-1,0 1-11,0 2-16,-1 0 10,1 0 1,-1 0 33,2 1 34,-1 0 11,2 0 5,-2 0-5,3 0-16,1 0-12,0 0-23,0 0-15,1 0-24,0-1-27,2 0-29,-1-1-11,1 0-16,-1 0-7,2 0-27,-2 0-17,2 1-29,-2-2-38,0 0-67,-1 1-96,1-1-123,0 0-184,-2 2-1065,2-2 1658,-4 1 0,0 0 0,-2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15 6260,'-41'37'101,"8"-6"-95,32-24 5,0 1 0,1-1 11,0 1-5,0 1 11,0 0 11,2 1 12,0-2-12,2 2 34,-1-3 5,3 1 12,-1 0 16,2-1-22,0-2 6,0 0 16,2-2 34,0-1 39,0-2 28,2 1 12,-2-2-6,1-2-6,-1-3-22,-1 0-17,0-3-34,-1 0-5,-1-2-11,0-1-11,-3 1 5,1-1-40,-3 0-16,0 0-28,-1 2-5,0 0-46,0 0-21,-3 1-52,1 0-72,-2 0-62,0 1-100,0-1-118,0 2-146,1 0-1243,2 2 1837,0 1 0,0 2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2 5807,'-10'-1'1786,"1"1"-1417,9 0 1783,0 0-2018,-45 51-50,31-31-39,-34 41-12,45-46 12,-1 0 17,4 0 5,-1-2 6,1-1-12,0 1 1,1-3 11,3 0 16,0-1 7,2 0 4,1-3 18,0-1 33,1-1 51,1-2 33,1-1 23,0-1 5,-1-3-16,1-1-23,-3-3-62,1-1-50,-3-1-61,1-1-29,-2 1-44,0-2-6,-2 1-51,1 0-61,-2-2-78,2 2-101,-3 1-136,0 2-194,0 2-354,0 0-448,1 2-1629,0-1 3080,1 3 0,-1 0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0 5232,'-16'73'0,"3"-11"0,10-41 107,1 0 277,0 0-249,0 0-29,0 1 52,1-1-97,-1-1 21,0 1-59,1-2 128,0-1-151,0-1 6,1 0-12,0-2-16,0-1-12,0-1-16,0-2-28,0-1-34,0-1-84,0-2-12,1-1 208,1-2 0,-1-1 0,0-2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6019,'26'48'-56,"-4"-9"0,-21-37-22,1-1-12,-2 1 90,1-2 0,-1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0 186 5739,'2'-2'1462,"-1"0"67,-1 2-1529,52-81 0,-38 61 0,13-21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45 187 6075,'29'-39'129,"-6"11"620,-17 13-765,-3 7 283,0-1-267,-1 1 134,0 0-129,-2-7 12,0 1-17,-2 0 418,-1 4-362,-6 2-34,4 4 73,-10-2-33,7 5 33,-4 4-22,5 2-28,-7 8-40,6-3 23,-5 13-22,8-9 5,-2 13 6,5-7-3415,0 9 3398,1-6-5,2-1-51,7 8-17,1-9-45,7 11-195,1-13 122,-4-8 191,10 0 0,-16-9 0,6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5739,'5'-1'0,"-2"1"0,-3 0 0,0 0 0,0 49 0,1-32 0,-1 37 0,0-45 0,0 4 0,0-6 0,0 2 0,1-6 0,-1 0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 5739,'0'-6'2106,"0"3"-1944,0 3 236,0 0-387,28-16-22,-18 11-28,22-11-23,-26 16-543,5-1 118,-4 1 487,4 0 0,-7 0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8 5739,'-2'-2'247,"1"0"1808,1 2-1904,-35-3-50,23 4-51,-25-1 17,24 11-61,4-2-23,-9 11 6,10-9 17,-8 13-6,9-12-3415,-6 15 3410,9-13-830,-7 16 824,7-15-22,-1 18 16,4-17-2035,-1 23 2035,2-21-1341,0 8 1313,1-8 1353,0-4-1403,5 9 78,-1-12-1000,5 7 1000,-3-11 17,0 0 1590,9-2-1461,0-1-51,4-1 2493,9-10-2453,-6-3-90,1-3 39,2-10-39,-13 11-2190,12-22 2224,-14 17 2310,11-26-2215,-13 22 274,4-27-324,-9 26 117,-2-31-84,-8 30-526,0-9 358,-7 19-784,-7 2 5,5 6 807,-11-1 0,19 5 0,-1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36 5451,'-4'73'409,"0"-10"-292,4-45-38,1 3 103,1 1-148,1 0 31,-1 0-49,1 1 9,-1 0-14,1-1 79,-1 0-79,-1-2 0,0-1-5,0-2-1,-1-3-5,1-3 23,-1-1-12,0-4 17,0-1 39,0-2 39,0-2 102,0-1-164,0-2-49,-1-2-1,0-3 1,-1-2-7,0-2-16,0-3 0,1-1 0,0-3 6,0-1 33,1 1-22,-1-2 11,1-1 0,0 0-11,1-1 16,0 0-10,5-17 16,-1 14 11,2-14 34,1 12-22,-1 7 11,3-5 50,2 4-56,-3 7-16,2-2 10,0 4-27,-3 6 145,6 1-39,-7 6 22,1 2 152,-3 7-124,-3-1 1,0 4 201,-2 1-196,-1-3 0,-2 5 124,-3 0-186,1-3 62,-9 9-157,7-10-39,-5 4-33,6-11-51,0-1-1743,2 0 147,1-3 1708,1 0 0,2-1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0 5739,'-6'0'572,"2"0"-455,4 0 454,0 0-559,-16 32-12,12-21 11,-12 26-11,15-29-11,0 2 11,1-3-12,0 1 12,0-1 0,0 0-22,0-2 5,0 1-67,2 1 73,-1-2 56,4 1 5,-2-5 101,6-1-106,-5-2-6,3-1 17,0-5-44,-2 3 38,5-11-33,-5 6 11,6-12-23,-6 12 79,3-10 11,-7 14 521,1-1-408,-2 6-46,0 0 51,0 6-124,-1-2 1,0 7 34,-3 3-96,1-1-34,-2 5-62,3 1 1,1-4-34,-1 4-223,2-4 116,-1-5-21,2 1-393,2-4 102,1-4-668,1 1 1188,-2-3 0,-1 0 0,-2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5739,'1'46'0,"0"-9"0,0-37 0,0 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25 5739,'-5'-14'0,"1"3"0,4 11 588,0 0-442,-7 85 16,4-56-38,-6 65-29,9-78-22,-1-1-40,0-1 6,0 0-5,-1-1 0,2-3-29,-1-3 1,1 0-1,0-4 7,0 0 1007,0-2-947,1-8-21,1-1-23,1-6 11,1 2-5,1-1 16,-1 0 0,1-1 12,-1 0 22,0 0-11,1 2 5,1-3-11,0 2-22,2 0 0,-2 2 11,3 1-11,-1 0-5,-1 2-1,1 2-5,-1 2 27,1 1 46,0 2 111,-1 1 84,1 4 51,-2 1 6,1 5-57,-1 4-95,0 3-33,1 0-68,-2 3-39,-2 2-27,1-2-40,0 0-40,0-1-32,0-1-40,-1-3-84,1-2-101,1-3-241,2-1-1299,-1-4-734,1-1 2571,0-2 0,-3 0 0,-2-2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 0,'37'-22'0,"-8"3"0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0 5739,'-3'7'0,"0"-3"0,3-4 460,0 0-388,-10 55-304,8-35 294,-6 43-6,8-49-17,0 2 59,0 0-65,0 0-16,0 15-45,0-10-11,0 10-112,0-8 78,0-5-6,1 3-156,1-1 235,-1-10 0,0 5 0,-1-14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31 6624,'-3'2'784,"1"0"554,2-2-1399,35-10-74,-22 7-61,27-9-128,-30 10-169,0-1-1305,-2 2 1798,1-1 0,-6 1 0,-1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7131,'1'68'34,"-1"-10"879,1-51-997,-1 0 311,1-2-636,1 1 281,-1-2-248,1 0 454,-1-3-784,1 0-235,0 0 941,0-1 0,-1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5739,'0'-7'852,"0"2"-533,0 5 2297,0 0-2247,3 2-83,-2 1-62,2 3-34,-3 2-27,1 3 5,-1 0-23,1 1 197,-1 14-264,0-8 29,1 27-79,-1-22 0,0 11 33,0-7-50,0-7 17,-3 19-33,3-19-29,-4 6-139,2-13-236,2-5 129,-1-1-560,1-4 481,0-4 359,0-10 0,0 7 0,-1-6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10842,'61'-23'-96,"-4"1"-88,-46 18-130,5 0-156,-10 2-247,0 1-365,-1 1 1082,0 0 0,-2 0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5739,'2'5'751,"-1"-2"-281,-1-3 1277,0 0-1724,3 52-57,-3-35-162,4 42-3409,-3-51 3308,2 1-89,-2-5-1479,3-1 1865,-2-1 0,0-1 0,-1-1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33 6003,'-14'57'201,"5"-8"-139,11-39-1,0 0 35,2-1 228,2 1-144,1-2-12,6 2-118,-5-5 45,5-1 543,6-3-330,-7-3 443,15-13-644,-14 2 173,6-21-202,-12 16 51,0-19-129,-7 22-22,-1-6-29,-2 10-55,-1 2-56,-1 1-136,2 0-6247,-6 1 6545,5 3 0,-1 0 0,4 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5739,'0'-4'0,"0"0"941,0 4-913,4 40-5,-3-26-7,2 32-27,-3-34 6,1-2-7,-1 0 12,2 3-44,-1-1-1,0-4 22,1-2 102,-1-6 145,2-12-185,-1 5 168,4-17-140,-2 13 57,3-11-74,-3 11 168,8-12-123,-5 13 230,8-9-185,-9 14 252,4 1-157,-6 4 858,5 6-891,-4 0 22,3 13-269,-5-7-392,0 8-89,-3-8 526,1 4 0,-1-9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1 565 5739,'0'-5'0,"0"1"0,0 4 230,0 0-12,1-59-815,0 35 832,1-47-28,1 48 174,-1 0-269,1 1 0,0-1-23,0 0 91,2-9-102,0 8 264,5-26-214,-3 24 152,9-27-134,0 19-112,-3 4 698,6 3-660,-14 22 540,7-1-316,-8 7 376,6 10-537,-6 0 156,6 18-201,-6-13 145,3 23-157,-4-20 191,4 25-163,-5-25 236,4 25-247,-4-26 129,2 25-162,-4-27-12,1 19-67,-1-22-134,0 12 28,0-18-471,0 6 286,0-10-1321,0 1 1266,0-4 1,0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6 5739,'-10'-3'1244,"2"0"-1099,8 3 1059,0 0-1098,-42 16 1,32-9 22,-31 13-12,42-12 1,3 2 79,4 6-136,1-3-27,3 5 44,0-1-27,-2-3 21,3 5 35,-5-6 33,-2-1 45,-1 2 27,-4-1 248,2 6-253,-3-5-22,-3 5 89,-4-1-196,-1-3-27,-3 3-23,2-7-28,0-2-11,-1-3-29,2 0-122,-2-2 28,4-1-118,-2-1-650,5-2-461,1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9 5739,'-2'3'807,"0"-1"2929,2-2-3445,25 10-22,-14-7-6,20 8-6,-21-11-49,-1 0 156,14-5-359,-11 3-55,13-5-1,-17 6-419,6-4 67,-8 3-2129,9-5-162,-8 6 2694,2-5 0,-7 5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2 5930,'7'-1'1394,"-1"1"-1030,-6 0 1950,0 0-2124,-24 53-765,15-32 754,-19 43-11,22-46 180,-1 0-219,-1 3-6,1-1 1,-1 1 133,-3 11 152,-6 22-387,6-17-61,-7 23-17,15-41 216,-3 11-435,5-20-934,0 3 570,4-9 639,2-2 0,-2-3 0,2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0 244 7567,'17'-35'179,"0"0"1,11-24-102,-23 46 372,-2 0-405,1 1 122,-1 0-145,0 1 56,0 1-61,-1 1 198,1-1-191,0 1 4,-1 3 274,0 0-39,-1 4 1406,-1 0-1053,0 10-476,-2-4 163,-1 19-247,0-10 28,-2 22-73,3-18-78,-3 27 0,3-25-376,-3 22 213,4-24-744,-1 16 571,1-20-1222,-3 15 858,2-19 767,-3 9 0,4-15 0,-2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3 5739,'-6'6'3259,"0"-3"-2955,6-3-2,0 0-22,3 2 11,-1-2 28,1 2-5,1-2-23,0 1 219,4-1-449,-2-1-77,8 0-40,-8-1-297,5-1 106,-7 1-5012,4-2 4411,-5 2 0,1 1 0,-4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91 5739,'-2'-4'1210,"0"1"683,2 3-1809,-7 34 6,6-17-17,-6 28-34,9-26 6,1 12-51,0 4 6,2 1-61,1 19 33,-2-26 16,0 31 40,-2-34-5,-1 6 16,-1-18 28,0-8 23,0-3-17,0 0-23,0-3-72,-1-3 10,-2-8 18,-1-8-6,-2-10-11,1 2-12,1-23 35,2 22 16,0-40 33,6 25 85,1-17-45,4 24 156,8-13-206,-5 26 33,17-22-79,-14 30 29,21-5 11,-15 17-1,7 8-21,-13 4 16,-3 19-11,-7-2-28,-1 11-11,-5-10-6,-9 15 6,4-23-40,-18 22-27,7-24 0,-10 7 50,8-13 11,3-4-84,7-5-285,6-2 380,5 1 51,6 1 5,8 1 17,4 4-39,0 0 12,11 11-52,-10-2 24,8 12 60,-11-2 119,-6 3 89,-6 1-17,-8 1 23,-7-1 44,-6-3 163,-15-2-348,8-10 51,-17-2-179,10-10-129,-6-2-179,7-6-476,9-2-947,8-3 866,10 2 0,1 3 0,3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 5739,'-6'-2'751,"3"1"-589,3 1 1277,0 0-1316,-6 51-470,3-33 409,-4 40-64,6-45 2,0-1-11,0-1-45,0 0-409,1-1 269,-1-4-4,1-3-80,0-9 311,1-6 0,-1 4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5739,'6'-1'2212,"-2"0"-2206,-4 1-605,0 0 274,53-4-151,-35 1-342,39-3 456,-50 3 1,-3 1 0,-1 1-1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 5739,'-8'3'297,"0"-1"34,8-2 1942,0 0 2040,33 88-4044,-20-71-149,6 29 1,-1-11 64,-7-48-28,-4-1-23,0 0 12,-2 0-40,-3 0-22,-1 1-50,0 1-29,-2 0-391,-7-12 117,2 11-134,-7-9-135,6 13-258,0 2-480,0 0-3334,3 3 4610,1 0 0,1 2 0,1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7891,'-7'75'465,"1"-10"-365,4-46-27,0 1 96,-1 1-174,0 0 26,-1 2-82,2-1 1,-2 0-85,1-1-34,0-2 46,0-1-102,2-2-6,-2-2-44,1-2-35,0-2-587,1 0 498,1-4 409,0 0 0,0-5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0 138 7426,'12'65'-95,"-1"-11"56,-10-46 32,3-2-49,-2 0-17,0-2-39,0-1 6,-1-1 39,0-1 330,0-1-241,-2-4 12,-1 1 11,-1-3-1,-1 1 12,1 1 23,2-2 16,-1-1 45,1 1 45,0-3 39,1 2 61,1-4 29,0 2 16,1-2-38,3 0-51,1-2-45,-1 1-73,3 0-22,-1-2-34,1 2-22,1-2-23,1 1-5,-2-2-11,2 3-40,0 0-33,0 1-90,-1 1-78,1 1-146,-2 2-174,1 0-223,-2 1-1373,0 3 2151,-2 0 0,-3 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5739,'3'8'0,"-2"-3"2011,-1-5-1827,10 81 7,-5-58 44,9 59 51,-7-78 44,1-3 35,-2 0-29,2-1-23,0-3-49,-2-3 77,3-9-262,-3 1-51,2-6-34,-3 2-28,-1 2-33,-2-3-67,1 1-79,-2 1-112,1-1-201,1 1-309,-1 2-13,2-3 0,-1 11 0,-2-2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1 244 7811,'34'-40'191,"-6"5"-169,-24 25 12,-1 0-6,1 0 0,-1-1-6,0 1-11,-1 0 6,0 0 0,-2 2 16,1 1 23,-1 0 17,0 0 34,0 4-7,0-2 18,-1 1-6,0 2 22,-2 0 13,0 2-7,-2 0-23,1 0-38,-2 1-18,-1 3-21,1 4-7,-1-1-22,1 3-11,-1 1-5,2 1 5,0 0 5,-1 0-10,2 2 10,2-2-16,-1 1 17,1 1-6,1 0 0,1 0 0,0-1 0,0-1 5,0 1-5,1-1 0,0-1-5,3-1-1,-1 1-5,2-3 11,1 0-11,0-3-12,2 1-5,0-3 0,1-2 12,-1 0 10,1-2-5,0-2-34,3-7 17,-2 1 11,4-6-39,-5 2-11,-1-1 17,3 1-1,-3-2 34,1-1 17,-1 0-5,0 0 5,-3-1 5,1-1 12,-2 0-6,-1 1 17,1 1-11,0 1 22,-2 0 12,0 2 10,-1 1 35,1 1 4,-1 2 29,-1 1 28,0 2 39,0 2 17,0 1 16,0 2 410,0 0-578,0 4-21,0 2 16,0 2-17,-1 2 0,0 2-11,0 2-17,0 1-5,1 2-6,-1 1-17,1 1-5,-1 0-1,1 1-10,-1-1 10,1 0-10,-1-1-23,1-2-17,0-2-17,0-3-5,0-2-23,0-4-5,0-1-140,0-2 173,0 0 90,0-6-16,0 1-12,0-6-23,0 1 1,2-2 11,-1 1 11,1 0 22,0 0 23,1 0 16,0 2 18,0 1 27,0 1 17,-1-1 29,2 1 430,5-3-425,-4 3-34,5-3-17,-6 6-33,2 0-28,0 1-23,0-2 6,1 1-11,0-1-22,0 1-7,-1 1-32,1 0-7,0 0-100,0 0-90,0 0-767,4 2-45,-3-1-1742,2 1 2823,-3 0 0,-3 0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9643,'38'-11'487,"-8"1"-375,-18 0-33,-1 0-23,1-1-11,0 0-29,1-2 12,0 0-5,-2-1 5,0 0-11,0-1-1,-2 1 1,-2 0-6,1 1 17,-2 1-22,-1-1 0,1 1-12,-2 1 12,0 1 5,-1 1-6,0 1 68,-1 0 28,0 4 56,-1 1 61,-1 1 678,0 2-638,0 3-95,0 1-57,0 2-16,0 4-12,0 0 23,-2 3-11,1 2-12,-1 1 68,-1 10-79,0-4-11,-1 7-11,3-8-23,-2 2 6,0-1-11,1 2-23,-3 9-22,4-9-33,-3 8-23,1-12-40,2-1-44,-2-2-56,2-2-78,-1-2-46,2-2-111,-1-2-101,1-2-140,0-3-252,0 0-253,0-1-1259,0-2 2464,0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7431,'2'1'1433,"-1"0"1872,-1-1-3490,52 7-134,-33-5-224,39 7-208,-46-9-537,-1 0 1288,2 0 0,-7 0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3 291 0,'-2'72'0,"1"-13"0,1-47 0,0-2 0,0-4 6,0-1 1027,0-3-624,0-1 994,0-7-1369,0 1 3375,1-7-3409,0 2-6,0-4 1,0-1-3399,1 0 3410,0-3-12,-2-1 34,4-10-16,0 6 10,2-8-28,-2 8 18,3 2 21,2-12 68,3 0-23,1 0 6,0 4 3398,-4 11-3415,0 1 23,6-2-40,1 3-3391,-1 4 3458,-1 6 68,-6 6 45,-1 2 10,-1 3 449,1 11-476,-4-2-40,1 8-16,-3-7-22,-2 1 3515,-4 7-3381,-5 4-146,-2-2 0,0-2-22,2-11-23,0-1-27,1-3-57,-6 1-218,3-5-11,0-2-151,6-2-175,4 0-229,0-3-1394,1 0 2184,1 1 0,0 0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0 7370,'-23'34'70,"-2"0"0,-13 20-48,38-45 562,-1 0-562,1-1 181,1 0-192,1-1 100,2-1-89,-1-2 340,1-1-283,2 0 17,-2-2-1,3 0-11,0-1-6,0-1-16,1-2-23,0-1 6,0-3 0,0 0-23,0-3 6,1-1-17,-2 0-5,1-3-12,-1 2 12,0-1-12,-1 2 6,0 1 0,0 0-11,-3 3 11,1 1 0,-2 2 28,0 2 22,-2 1 505,1 1-342,-1 4-79,1 1-50,-1 6-39,-1 0-17,1 3-23,-1 1-16,0 0-22,0 0-51,1 0-62,0-2-72,0 0-57,1-3-78,1 0-61,1-3-57,0-2-84,2-1-77,0-3-1099,0 0 1731,-2-1 0,-1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0 6355,'-4'6'852,"0"-3"-679,4-3 841,0 0-1037,1 52-55,-1-36-73,3 38-51,-3-47-72,1-1-62,0-2 17,1-1 33,-1-2-44,1-1-326,-1 0 656,0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6834,'-5'38'213,"-1"1"0,-3 26-129,8-48-34,1 0 149,-1 2-193,-1 1 34,1 0-73,0 2 6,0-1-41,-1-2 4,1 1-120,0-1 10,0-2-16,0-2 38,0-3-4,0-2-68,0-3-404,0-3 628,0-2 0,1-1 0,0-1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6568,'0'-5'980,"0"0"-655,0 5 1350,0 0-1675,43-1-50,-27-1-34,33-1-34,-38 0-61,-1 0-80,1-1-82,-2 0-113,1 1-89,-2 1 34,1 0-763,0 0 1272,-2 0 0,-1 1 0,-2 0 0,-3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8881,'-12'53'-1423,"4"-11"914,9-41-701,0 0 1210,0 0 0,0-1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95 5739,'0'3'118,"0"1"582,0-4-582,-5 36-6,3-27-56,-3 27-23,5-37-22,0 0 1,0-2-12,0-2 16,-1 1-4,1-2-1,0 0-6,0 1-5,0-3 0,0 2 0,0-2 17,0-1-17,0 2 0,0-2-5,1 0 10,1-2 1,1 2-6,1-1 5,0-1-27,1 3 33,-1-1-11,1 2 6,-1 0-1,1 0-10,0 2-1,0 0-5,0 3 0,0-1-6,0 2 11,0 1 6,-1 0 17,1 0 0,-3 1-6,2 2-5,-1 3-1,1 3 7,-2 1-1,1 3 6,-2 1-12,-1 1 12,0 0 17,0-1-1,0 0 18,0 0-1,-1-2 0,-2-1-5,1-1 17,-1-1 5,1-2 11,-1-1 23,2 0 28,-1-4 5,2 1 135,-1-3-280,1-5 22,1-2-11,1-4 11,2 1 0,1 0 6,1-3 6,0 2-12,1-3 0,1 1-11,0-1 0,2 3-6,-1-1 12,2 2-12,0 1 23,-3 2-17,4 0 6,-3 4 16,1-1 29,-1 4 49,-1-1 46,0 2 44,0 4 1,-2 1 11,0 4-6,-2 0 0,1 3-22,-1 0-40,-2 1-27,1-3-23,-2 2-23,2-3-38,-2 0-40,0 0-45,-1-1-33,2 0-28,-2 0-28,0-1-29,0 3-44,0-3-62,0 1-78,0 0-95,0-1-45,0-1-1406,0-2 1910,1 0 0,-1-2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7688,'-5'5'2185,"0"-2"-1620,5-3-313,0 0-341,-12 8-68,10-4-112,-9 6-95,13-7-134,0-1-119,1 1-150,-1-3-1423,2 2 2190,0-1 0,-3-1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3 5739,'7'-2'605,"-3"1"-403,-4 1 789,0 0-924,0 53-395,0-33 384,0 41 0,0-46 103,0 1-114,0 0 5,-1 1-16,0 0-6,-1 0-23,-1 0 282,0-1-343,0 1-39,1-2-34,0 1-56,0-2-39,0-1-33,0-2-18,1-3-10,1-2-169,-1-2 157,1-3 297,0 0 0,0-1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48 6512,'-4'0'907,"0"0"-761,4 0 436,0 0-638,34-15-17,-22 10-61,26-10-28,-29 12-40,-2 2-22,2-1-11,-2-1 5,1 1 12,-1 1 22,0 1-6,-1 0-78,-3 0 84,1 0 196,0 0 0,-2 0 0,0 0 0,-2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11418,'-1'36'264,"0"-4"-253,0-21-50,1-1-6,0 0-28,0-1-28,0-2-39,0-1-78,0-1-107,0-2-73,0-2-1109,0 0 191,2-4-476,0-1 1792,1-2 0,-2 2 0,-1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12 5568,'-6'38'210,"-2"-1"0,-3 26 265,12-52-352,0 1 103,3-3-131,-2 0 17,3-1 125,0-2 49,0-4 258,0 0-102,1-2-5,0 0-16,2-3-57,-1-1-68,1-4-49,-1-1-68,0-1 129,3-6-185,-4 2-28,1-3-27,-4 3-24,0 3-27,-2 0-6,-1 1-39,0 0-33,0 1-57,-2 0-61,0 1-532,-3-1 145,1 1-163,-1-1-111,1 3-1327,2 1 2167,0 1 0,2 1 0,-1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5795,'8'0'392,"-3"-1"-190,-5 1 683,0 0-796,9 49-10,-8-31 66,7 42-100,-8-48-11,0 2-29,-1-5-16,1 0 5,-1-2 1,0 0-57,0-1 1,1-1-57,-1 1-78,1-4 140,0 0 73,1 0 28,0-2 44,0 0-10,1-2-7,0 0-4,-1-3-24,1-2 12,-1 0 0,0-3-22,2-4-28,1 2-12,0-4 12,-1 5 5,-1-1 6,2 0 5,1 0 28,0-3-22,0 5-5,2-2 61,-2 3-28,-1 4 28,1-1 5,-2 3 57,-2 2 61,1 1 45,-1 0 225,2 5-298,-1 0-44,1 4 77,1 5-116,-2-3-18,2 6 17,-3-5-28,1 0-27,-2-2-24,0-1-111,1 3-50,0-4-96,0 2-729,0-5 97,1-1 873,-1-1 0,0-1 0,0-2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0 595 8623,'9'-73'740,"-1"16"-6255,-2 32 5622,-1 6-29,1-1 1388,2-13-1433,0 6 7,3-8-1,-4 9 862,3 0-805,3-9-52,-3 6-10,4-5 16,-4 10-5,-2 3-6,2 0-5,-2 3 3343,1 1-3366,-1 3 68,0 3-74,-1 2 1,-1 1 5,-1 3 23,0 1 33,0 2 79,-2 1 72,1 0 73,0 3 40,0 2-18,0 2-33,1 3-50,-1 2-45,0 1-39,1 3-29,0 0-38,-2 3-6,0 0-23,0 1-11,0 1 0,-1 1-5,-1 0-12,0 0-5,-1 1-6,0-1-11,0 1-16,0-2-12,0 0-34,-1 0-50,1-3-67,-1-1-107,0-1-101,0-1-100,0-2-118,0-2-134,0-2-314,-1-2-2319,1-2 3372,0-1 0,0-1 0,1-1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 12892,'48'-13'73,"-8"1"-101,-27 9-17,0-1-39,0 0-62,-1 0-128,-1 2-152,0-2-218,0 0-247,-1 0-358,0 1-2190,-1 1 3439,-2-1 0,-3 1 0,-2 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4 5739,'1'-2'1288,"0"0"1244,-1 2-2386,-21 46-888,13-27 876,-18 36-16,19-35 264,-1-1-304,1 3 148,-1 1-165,1 1-10,-2 0-1,2 1 432,-1-1-465,0 0-17,0-1-23,2-1-10,-1-2-29,2-2-44,0-1-34,0-3-62,1-1-61,2-2-79,-1-2-202,2-2-94,-1-2-135,2-2-924,0-2 1697,0 0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81 107 6255,'-3'-58'84,"0"11"-23,-4 47 6,2-1-27,0 1-12,-1 0-6,1 1 12,0 2-6,0 3 0,-2 3-6,4 1-22,-2 3 22,1 2-5,-1 0-6,1 2-5,0-1 5,2 0-11,0 3 6,1-2-6,1-1 0,0 0 11,0-1-11,0-3 6,0 1-12,0-3 17,1-1 0,2-1-5,1-2 11,-1-2-6,1 0 6,0-3 5,0 0 29,1 0-12,0-1 17,1-2-6,1-1-11,-1-2-16,1-1-29,1-3-5,0 1-6,1 1 0,1-1 6,-2-1 0,3-1-6,-1 1 6,0-2 5,0 0 6,0 1 12,0-2-1,0 2 11,0-1 6,2 0 6,-3-1 5,1 2 0,0-3-5,0 4 5,0 2 0,-2 2 17,1 1 39,-3 1 73,2 3 62,-3 1 11,-2 5-6,1 4-45,-1 2-33,-1 5-23,-2 0-38,0 2-18,0 0-56,0 0-22,0 0-5,0-1-23,0 0 0,0-3-11,0-1-6,0-3-28,0-2-17,0-1-16,0-3 0,0-4 5,2 2-34,0-3-105,1-4-136,0-1-872,0-4 609,1 0 639,-4 0 0,2 5 0,-2 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1 145 11432,'20'-66'544,"-2"12"-488,-11 47 184,1 1-251,0 2 67,0 0-72,0 2 41,-1 1-36,1 0 112,-2 1-118,1 2 0,0-1 17,-2 3 0,0-1 0,-1 2 0,-1 1-5,1 0 10,-1 2-33,-2 0 6,0 2-1,-1 2-16,0 1 22,-3 1-11,0 0 0,-1 0-6,-1 0 12,-1 1 5,0-1 17,-1 1 6,1-1 5,-2 1 0,1-1 0,-1 0 17,1 0 0,-1-2-5,1-1-7,1 0-16,1 0 17,1-1 6,1-2 0,1 1 5,1-1 22,0-1 0,1 0-5,0 0 6,0-2-35,0 2-10,1-2-6,1-1 6,0 1-12,1-1-5,2 0-17,0 0-73,0 0-68,2 1-127,0-1-203,2 1-481,-2-1-3764,1-1 4744,-2-1 0,-3-1 0,-1-1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66 5835,'-4'0'1707,"1"-1"-469,3 1-1132,-8 57-1258,7-32 1219,-7 45-11,9-48 378,0 1-400,0 0 198,1 0-221,0 0 0,-1-1-28,-1 0 12,1-9-1,-1 14 639,0-14-616,0 4-23,-1 3 1,1-13-7,-1 10-10,0-10-28,-1-2-1,2-2 29,0-2 55,0 0 12,0-5-28,0-2-11,0-4 10,0-2-10,0-2 11,2-4-6,-1 0 6,1-3-6,2 1 6,0-3 11,0 0 5,0-2 7,2 1-7,0-1 12,0-2-6,2 2 23,-1 0 11,3 0 5,-1 1 17,1 1-5,1 2-1,0 1-27,1 1-23,-2 3-33,2 2-23,-1 3 23,-1 4-23,0 4 11,0 1 17,-2 3 6,1 2 0,-2 2 11,0 4-11,-1 1 0,-1 1-17,-2 3-12,-1 2-10,-1 1-28,-1 2-1,-2 1-5,-1 1 6,-3 0-1,-1 1 1,-1-2 16,0 0 1,-1-2 10,-2-1-16,2-3 11,-1-2-17,0-3 29,3 1 21,-1-6 1,2 2 22,1-4 0,1 1-28,2-2-34,1-1-11,0 0 107,5 1 22,2-1-22,3 0-6,2 0-34,2 0-16,1 1-1,1 2-16,1 0 17,0 2-1,-1-1 18,0 2 44,-3 1 56,-2-1 39,-2 2 34,-3-1 17,-3 2-17,0 1-11,-4 1-6,-2 0-22,-2 1-23,-3-1-10,0 0-24,-2-1-16,-2-1 12,0-1-29,-1-1-34,0-1-38,0-2-57,0-1-61,1-1-90,1-2-151,1 0-280,4-1-521,0-2-2498,4 0 3663,0 0 0,2 1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6406,'-4'69'22,"1"-11"-72,3-48 149,0-3-228,0 1 30,0-3-24,0-2 68,0-2 5,0 0-159,1-4 136,0 1 73,1-11 0,-2 9 0,1-5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8539,'66'-12'-582,"-12"2"229,-45 4-106,1 0-947,-1 2 1406,-2 0 0,-3 3 0,-3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64 5739,'-7'41'2081,"0"0"0,-2 26-1829,17-63 50,0-2-11,1-2 1,3 0 32,-2-3 18,1-2 16,0-2-15,0-4-69,-2-1-44,0-1-51,-3-1-34,-1-1-33,-2 2-39,-2-1-39,0 0-34,-1 2-51,0 2-94,-1 0-57,0 0-173,-2 2-124,-2-2-162,-1 3-246,1-2-420,-1 1 1327,1 2 0,1 1 0,1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9945,'-2'71'219,"1"-9"-186,1-42-10,-1 2 52,0 1-86,0 1 6,-2 0-45,0 0-17,0 0-39,-1-2-51,1 0-45,-1-3-20,0 0-119,1-4-131,0-1-110,0-3-67,1-1-1043,0-5 1692,1 0 0,1-3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0 242 5739,'2'3'336,"0"-1"1411,-2-2-1713,42 49-17,-26-41-45,32 51-6,-39-56-5,0 11-34,0-8-33,-2-3-17,0 1-34,-1-1-5,-2-1 44,0-1 28,-1-1 29,-1 0 5,-1 0-28,-1-3-6,0 0 1,-1-3 38,0 1 29,-3-3 22,-1 1 28,1-2 11,-2-1 17,1 0 56,1-8 39,0 11 45,1-10 34,2 13 22,1-16 16,0 12 1,1-11-28,2 10-62,2-7-50,0 0-34,3-2-16,-1 0-29,3-1-22,-1 1-39,0 1-34,1 0-50,-1 0-73,1 2-107,0 0-117,-1 2-151,2 1-1081,-3 2 1624,0 2 0,-5 4 0,-1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3 148 6921,'5'6'431,"-2"-1"-145,-3-5 1534,0 0-1741,28-31-23,-18 19-17,20-24-17,-27 26 1,-1 1-6,-2 1-12,1-1 6,-1 2 12,0-1 5,-1 2 22,0 0 6,-2 0 6,-2 3 22,-1-1 5,1 2-5,-1 1-22,1 0-34,-1 3-6,0 1-10,1 3 4,-1 2 18,0 3-17,2 0 0,-1 2-6,0 1 0,2 1 6,1-7 5,-1 14-11,2-11 1,1 6 4,0 4-4,0-11-1,0 11-11,2-9 5,0-1-10,2-2-12,-2 0 6,3-2-17,-1 0 0,2-3 0,1-1 0,-1 0 0,2-2 11,0-1-17,1-2-5,0-1-17,1-2-5,-2-3 10,1 0 1,2-2-6,-2-1 0,1-1 0,0-2 11,-1-1 0,1 0-11,-3-1 6,2 1 11,-2 0 11,1 0 16,-2 2 18,1-1 11,-2 1 28,1 2 16,-3 1 18,0 1 16,-1-4 0,1 14 6,-2-9 28,1 13 22,-1-5 34,0 0 5,0 1-16,-1 3-12,2 2-61,-1 3-56,-1 2-6,1 2-34,-1 2-27,1 1 0,-1 1-57,0 1-16,0-1-51,0-1-33,0 0-78,0-1-96,1-1 11,-1-1-67,1-2-101,0-1-89,-1-3-135,1-2-722,-1-3 1344,0-2 0,1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10321,'53'-44'-2045,"-9"10"-492,-39 31 2537,2 2 0,-4 0 0,-2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0 158 9123,'16'-35'381,"0"-1"0,12-21-235,-17 47 378,1 2-502,-1 3 151,1 1-173,-1 2 83,1 1-78,0 2 234,-2 1-217,-1 3 1,0 2 5,-3 1-6,0 3-22,-1 0 0,-2 3-11,-2 0-6,-1 3-17,-1 0-10,0 2-24,-4 0-4,-1 1-7,0 1 1,-2-2-6,-1 2 5,-1 0 18,1-2 10,0 1 46,-2-1 10,2-1 18,-1-2-12,0 0 6,1-2 0,0-1-1,0 0 18,1-1 5,0 0 6,2 0-6,0-1 28,1 0-16,2-1-1,0 1 12,1-2-17,1 0 22,1 1 0,0-2 34,0 2 33,1-2 12,0 0 5,3 0-39,0 0-28,1-2 6,1 1-6,1-3-17,1 0-17,1 0-55,-1-2-12,2-1-6,-1 0-16,1-1-11,1 0-85,-1 0-139,2-1-163,0 0-268,1-2-606,1-1-5509,-3 1 6820,0 1 0,-6 0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0 5896,'-6'0'1322,"3"0"436,3 0-1528,-81 33-707,54-17 695,-63 29 216,76-23-244,0 4 111,2-1-145,-2 4 35,1 2-29,2 0-28,-1 0-27,4 0 286,1-2-359,1-1-6,2 0-6,2-3-11,2-2 1,-2-3-18,2-2-11,2-3 12,-1-2-7,4-3 1,0-1-6,3-2 17,0 0 17,3-2-6,-1-1-5,2-2-12,1 1-5,-2-1 0,2 1 22,0 0-5,-1 1-1,2 4 12,-1 1 6,2 2 5,-2 6 0,2 0-12,-1 5 7,0 3-18,0 3 7,-3 4-7,0 2 12,-2 2 5,-2 4 23,-1 0 11,-2 2 45,-3 0 39,0-2 39,-1-1 40,-3-2 27,-3-4 1,-4 0-6,-2-5-12,-3 1-33,-3-5-16,-1 1-35,-3-2-10,1 0-18,-5-3-16,1-2-11,-1-3-40,-2-4-22,0-1-28,0-2-17,1-3-16,2-2-29,4-3-61,2 0-101,5-3-140,2-3-213,5-4-398,4-3-565,2-2-2829,5 0 4369,-2-1 0,2 9 0,-1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25 170 5679,'-10'71'0,"2"-9"0,6-41-5614,1 0 5614,-1 20 673,1 9-85,8-13-297,-4-34-95,7-38 67,-7-27 1,-1-4-186,1 8-25,0 5 0,0 6 59,1 29 967,-1 1-967,2 2 21,0-1-5,0 3-16,2 0 3067,-1 1-3106,2 0 936,-1 2-964,3 2-12,-1 0 1,1 3-6,1 1 5,0 1 29,-2 2 33,2 1 40,-3 2 56,1 1 44,-2 1 45,0 2 34,-3 0-6,1 1-28,-3 1-34,0 1-50,-1 0-17,-1 3-22,-2 0-11,-1-1-23,-2 1-22,-1 1-23,-1-1-22,0 1-39,-2-1-34,0 0-33,0-1-51,-1-1-50,2-1-85,0-1-100,1-2-168,1-1-1115,0 1 393,4-2-628,0 0 1854,2-2 0,0-2 0,0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 2 5739,'-6'-1'616,"1"1"-240,5 0 1746,0 0-2072,-47 30-522,33-18 489,-35 24 0,43-26-6,0 1 115,3 0-115,-1-1 6,2 0-11,1 1-1,0-1-5,1-1-5,0 1 10,1-1 376,1-1-370,2-2-11,0-1 17,3 0 22,-1-3 0,3 0 23,-2-2 5,3-1-11,-1-2-28,0-4 5,2-1-44,-1-3 0,0 0 0,0-2-12,-1 0 18,0-1-29,-2 0 40,-1 0-12,1-5 29,-2 7 16,-1-3 62,-2 8 100,-1 1 85,-1 4-1,0 0 236,0 2-431,0 5-6,-1 0-11,-1 6-34,0 0-11,0 1-45,1 0-22,0 1-40,1-1-38,0 0-46,1 0-49,2-3-35,0-1-55,2-2-314,3-1 279,-1-3-21,4 0-57,-4-5-117,2-1-11,0-2-381,-1-4 924,3-1 0,-6 4 0,1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10 7212,'1'-5'1081,"1"0"-1137,-9 57-28,5-33-23,-4 40-100,4-41 95,1-6 11,0 2-44,0-8-12,1-2 0,0-1-22,0-2 213,0-7 11,0 3 33,0-3 17,1 2 40,-1 2 4,1 0 35,0 1 50,0 1 11,0-1 6,1 1-34,-1 0-56,2 0-55,1-1-46,0 0-39,1 1-39,2-2-5,0 1-12,-1-2-11,2-1-84,-1-2-515,5-6 44,-3 2-985,2-4 1596,-4 5 0,-5 5 0,0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16 5739,'3'-8'1059,"-1"1"-902,-2 7 951,0 0-1007,-9 47 17,7-26-758,-6 38 735,7-40 272,-1 13-344,0-6-18,-2 8-10,2-7-29,-1 0-16,0 1-12,-1 1-3185,0-2 3096,1 0-447,-1-3 346,1-3-168,-2 4 33,3-11-374,-1 2 525,1-11 236,1 0 0,0-4 0,1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 7218,'0'-3'1108,"0"0"13,0 3-1199,50-3-73,-32 1-63,41-2-122,-46 0-5772,1 0 5464,-1-1 216,-1 2 428,-2-1 0,-5 2 0,-1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9677,'-19'71'50,"5"-12"-50,21-41 0,-6-11 0,7 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 5739,'3'-1'762,"-1"0"168,-2 1-707,1 49-27,-1-27-16,0 40-18,0-38-39,-1 0-28,0 0-55,-1 14-136,0 1 7,-1-1-29,1-4-50,0-16-56,0-2-414,1 3 296,-1-8-44,0 2 386,0-8 0,2-2 0,-1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6876,'56'-10'1652,"-8"3"-2985,-30 1-123,-6 1 393,3 1 0,-10 1 1,-2 2-1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8780,'-7'70'62,"2"-11"-169,3-45-21,2-3-29,-1-1-79,1 0-47,-1-2-120,1-1-67,0-2-12,0-1-355,0-1 837,0-2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7778,'25'56'128,"-3"-10"-139,-20-30 6,0-2-40,-1 0-17,-1-1-16,1-1-45,-1-2-1,1-1-38,-1-3 0,0-1-6,2 0-6,-2-3-177,1 0 0,0-2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7263,'9'-17'-508,"-1"3"0,-7 15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51 8009,'-34'59'387,"7"-9"-264,26-36 135,1-1-162,0 0 49,1-1-89,1 0 24,2-2-29,-1 0 68,1-2-41,2-1 68,-2-1 84,3-4 106,0 0 89,-1-2-10,1-4-35,-1 1-83,1-7-50,-1 0-29,1-2-39,-1-3 12,-1-1-28,0-1-18,-2 0-10,-1-1-46,0 1-50,-1 1-27,-1 0-74,0 2-72,-2 1-90,1 0-107,-3 1-73,1 1-77,0 0-113,1 4-246,0-1-309,1 4-1942,1 1 3091,-1 2 0,1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7229,'1'-5'750,"0"0"-727,-1 5 178,0 0-184,6 46-17,-5-28-17,6 36 0,-5-39 17,-1 0-16,0-1 21,-1-2-22,1-1-78,-1-4-78,0-3 21,0-2 57,1-1 151,0-6 0,1 0-11,0-5 22,1 1 12,-1-2 27,2 0 12,-1 0 10,2 0 18,0-1 11,-1 1 33,1 1-5,1 0 34,-2 0 0,0 3-12,0-1 17,0 3 0,-1 1 73,-2 1 106,1 1 213,-1 1 45,0 1-50,0 2-135,1 2-241,0 3-129,0 5-61,0 1-34,-1 3-50,1 0-45,-1 1-78,0-2-57,0 0-134,0-2-202,0-2-234,1-2-426,0-1-3160,1-3 4375,-1-1 0,-1-3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27 572 9352,'-15'-56'235,"3"7"-190,12 32 11,1-2 6,0 1 16,1-3 0,0 0 1,0 1-1,1-3 1,0 1-7,0-1 24,0 0 4,0-1 7,1 1 50,-1-1-1,2 1 24,-2 0-1,2 1-28,0 0-28,0 4-39,0 0-17,1 3-33,-1 2-28,1 2-6,0 2-6,-2 3 28,1 2 46,1 1 38,-2 2 23,2 0 11,1 2 11,-2 2-5,3 1 11,-1 3-17,0 1 0,0 3-11,0 0-12,-2 3-21,1 1-35,-1 2-10,-1 3-7,-2-1-21,1 3 5,-2 0-45,2 2-11,-1 0 11,0 2-22,0 0-34,0 1-84,-1-2-123,1 0-134,-1-2-51,1-1-101,1-2-184,-2-3-292,1 0-331,-1-4-1063,-1 0 2436,0-6 0,0-3 0,0-2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74 9307,'-4'0'2156,"0"-1"-1069,4 1-1109,26-4-51,-14 1-107,21-5-122,-20 3-169,1-3-251,-1 2-202,0-1-34,0 0-129,0 0-985,-1 0 2072,-1 2 0,-6 2 0,-1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201 1 7021,'-12'36'422,"-1"-1"1,-8 27-148,14-40-18,0-2-38,-2 5 224,2-1-280,-2 1-51,1 3-28,-2-1-28,0 2-28,-1 0 0,1 0-17,-1-1-17,1-1 54,1-2-132,0-3-56,2-2-60,0-4-142,2-3-43,2-3-304,0-3-44,2-1-539,0-4 1272,0-2 0,1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10069,'38'-38'0,"-8"8"11,-24 30 0,0 1-11,-1 1-50,1 2-6,0 0-17,-2 4-17,2 0 18,-2 3-29,-1-1-11,-1 1-6,-1 1 23,0 1-11,-2 1 16,-1 1 12,0-1 15,-3 2 35,-1-1 6,2-1 5,-3 0-5,1-2-1,0-1 6,0-1 23,0-1 5,0-3 23,-1 1-12,3-2-11,-2-2-5,2-1-28,2-1-1,0-1 12,0-1 11,1 0 0,0-1 22,1-2 12,0-1-6,0 0 12,1 1-6,1-2-12,1 1 0,2 1 12,0-2-6,0 2 0,0 1-6,2 0 1,-1 2-12,1 1-11,0 1 11,1 2-22,-1 2 17,1 2 5,-2 0 11,0 1 12,-1 1 22,-1 0 45,-2 1 33,-1 1 40,0 0 22,-1 0 22,-2 0 12,0-1 38,-4 1-38,-1-2-40,0 0-27,-2 1-40,1-4 0,-1 3-11,-1-4-28,0 3-45,0-2-27,0 0-80,2-1-77,0 0-118,2-2-202,2 0-347,0-1-527,1 0-1596,2-1 2935,0-1 0,1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666 61 5886,'-3'-6'358,"-1"3"-239,4 3 1851,0 0-1751,-49-4 19,31 2-6,-38-3 15,43 3 14,-1 0-120,0 0 218,-5-1-68,-3-1-73,-13 0-180,13 2 51,-16 0-63,23 3-3330,-14 3 3361,17 1-25,-3 2 0,-3 9-57,6 6 12,-3 2-2282,7 6 2267,5-14-14,-2 7-6,-2 19 37,1 3 11,-3 6-17,4-1 0,4-24 23,-2 7-23,1 27 6,1-14 5,0 29 2314,1-9-2291,0-19-9,-1-7 0,0 0 9,1-4-9,-2 8 1,0-2-20,0-5 1704,1 7 0,-1 0-1693,0-4 0,0 6 0,0 1 0,1-6-3,-1 8 1,-1 0 18,1-6-10,-1 6 0,1 0-6,0-5-716,0 7 1,0-1 715,1-7 5,0 6 1,1 1-6,0-7 0,1 6 0,-1 1 6,0-7 2,1 6 1,-1 0 13,0-6 3,0 4 1,0 1-10,0-5 12,0 23 17,0 3-1027,-2-8 1013,1-18 0,0 3-1297,-1 1 0,0-2 1261,-1 17-853,2-9 0,-1-1 864,0-7-153,-1 7 0,1 0 164,0-6 8,-1 5 0,1 1-30,0-6-361,-1 6 1,0 1 377,1-5-1,0-1 0,0-2-5,-1 1 1188,0 13-1203,0-13 1,-1 3 25,2-3 0,0 1 475,-2 6 1,1 0-482,-1 8 1,1-5-1,0-2 5,0 7 1,-1 0-5,1-6-12,0 7 0,0-1 16,0-7 437,-1 6 0,1 1-459,1-8-125,0-3 0,0-1 148,-2 18-6,2-2 8,-1-17 1,2 0-14,-1 2 30,-1 8 1,0-1 13,-1-6-5,1 6 0,0 0-23,-1-7 11,1 5 1,0 1-11,1-7 13,0 5 0,0 0-36,1-7 17,0 6 0,0-1-11,1-8 2,0 7 0,0 0-2,0-7-6,0 6 0,0 1 11,0-6-8,0 7 0,0 0-3,0-5 16,0 8 1,0-1-17,0-5 3,0 5 0,0 0 3,0-6 2,0 5 0,0 0-2,1-8-6,0 7 0,0-1 6,0-8 8,1 7 0,-1 1 2,0-7 6,0 7 1,1-1-6,-1-6 5,1 5 1,0 1-23,0-7 0,0 7 0,1 0 5,-3-6-5,3 5 0,0 0 0,-1-6 0,1 5 0,0 0 6,-1-7 11,1 7 0,0-1-12,0-7 0,0 7 1,-1-1 0,0-5 5,1 6 0,0 0 1,0-6-4,-1 5 1,0 1-3,1-6 8,-1 5 0,1-1-14,-1-4 0,0 5 0,1 0 17,-2-5-3,1 5 0,0 0 2,-1-6 6,1 7 1,0-1 0,-1-5 13,0 4 0,1 0-30,-1-6-61,2 3 1,-1 1 65,1-6-11,0 3 0,0 1 0,-1-7 27,6 39 6,-6-43 2482,4 34-2488,-4-37 1940,4 35-1914,-4-34-7,2 37 17,-4-37 418,4 33-451,-2-35 269,6 34-258,-5-37-27,4 16 63,-3-24-57,-1 0 5,3 0-8,-1 0 46,0-1-36,1 0-59,9 13 43,-7-12-47,11 12 31,-10-18-11,8 6 0,-6-8-29,16 10-29,-15-10 35,13 6-9,-15-8 196,10 8 51,-8-5-32,19 8 21,-17-11-51,16 4-13,-17-6-24,16 2-19,-13-3-168,25 5-76,-24-5-74,21 1 42,-23-1 57,18 3-2,-14-3 81,35 3-49,-31-4 51,27 3-18,-30-2 33,24 2 20,-20-2 16,41 3-5,-37-3 0,32 4-13,-36-6 14,30 1 3,-25-1 30,46 0-23,-45 1 5,41 1 7,-44-1-35,24 1 18,-26 0 10,39 0-5,-34-2 6,46-2-12,-48 0 1,27-4 10,-28 1 6,37-6-11,-33 6 6,44-6-6,-47 8 0,21-1-11,-27 3-12,21 0 23,-20 1-50,35 0 44,-34-1-22,28 1 28,-32 0-44,31 0 38,-27 0 12,19 0 5,-25 0 6,1 0-23,-1 0 17,0 0-16,0 0 10,-2 0 6,2 0-22,-1 0 0,0 0 17,-1-1 5,22-1-6,-15 1-5,15 0 0,-21 1 0,-1 0-16,-1 0 27,0-1-11,-1 1 0,0 0-6,19-3 12,-14 2-6,21-3-6,-24 3-5,26-3 5,-23 0 18,29-3-29,-30 4-22,16-4 33,-19 3 23,24-3-17,-20 5 0,27-2 0,-28 4 5,15 1-5,-16 1-11,18 2 11,-17-2 0,31 1-5,-29-3-7,30 0 12,-31 0-11,21 0 0,-23 0 22,20 0-11,-20 0-5,9 0-18,-12-2 18,-1 0-7,1 0 7,0 0-6,0 2-1,0-1 18,1 1-79,11-2 34,-9 0 28,10 0 5,-13 0-17,-1 0 23,0 1-11,-1-1 0,1 1 22,-1 0-11,1 0-11,12-1 22,-9 1-73,19-1 40,-20 0-12,10-1-5,-14 2-11,0-2-6,1 2 22,-2-2-33,5 0 39,-5 0-22,10-4 38,-10 2-55,11-6 56,-14 7-107,9-10 68,-10 9-40,4-8 79,-6 6-6,0-5 23,-3 5-23,-4-10 6,1 6-11,-2-7 10,1 9 1,1-1 6,-2-1 10,1 1-5,0 0 0,0-2 6,2 0 11,-4-10-12,2 8 23,0-9-22,0 11 5,3 1 6,-3-1-23,1-2 6,0 2 0,0 0 6,0-1-1,0-15 7,1 10 44,0-28-28,1 23 22,-1-12-44,1 15 16,0-1-5,0 0-6,0 0 11,0 0-10,0-1 10,0 1-5,0-1 0,0 0-1,0 1-4,0-2-7,0 2 12,0-2-11,0 2-6,0 0 5,0-19-16,0 14 5,0-31 23,0 32-28,-2-32 0,1 29 5,-2-12 12,1 18-6,0 0 11,0 0 0,1 1 0,0-2-5,0 2-12,0-1 6,0 1-16,0-1 10,0 0 6,1 1 5,-1-17 40,0 14-17,0-27 16,0 30-21,0-29 16,1 28-1,0-14 1,0 16-45,0 1 0,0-1-1,0 0 7,0 0-7,0 2 17,0-2-10,0 0-6,0 2 0,0-1 0,0-1 0,1-15 16,0 14 18,0-28-29,-1 28 7,0-10-7,0 14-4,0 1 11,0-1-6,0 0 1,0 1-6,0-2 6,0 1 5,0-17 0,0 13-12,0-14 6,0 16 11,0 0-22,0-1-12,0-1-6,0 1 6,0 0 0,0 0-5,-1-11 11,0 10-11,-1-9 12,0 15 16,0 1 5,1 0-10,-1-1 16,1 1-10,-1-2-7,1-1 23,0-18-12,1 12-11,-1-14 7,1 16-1,0 3 6,0-3-1,0 1 6,-1 0-6,1 0 0,0-1 2,-1-14-28,0 12 11,-1-11 0,1 16 1,1 0-7,0 0 1,0-1-6,0 1 26,0-2 1,0-1-1,0-20 6,0 14 414,1-16 15,1 20-35,0-1 14,0-1-15,0 1-6,0-1 4,0-1-19,0 2-382,0-23-23,0 18-1,1-35 25,-2 38 3,0-14 2,-1 19-8,0-1 17,1 2-14,-1-1 3,1-1-10,0 1-20,-1-2 13,1-19 8,0 15-6,-1-34 21,0 36-37,0-33 28,0 35-6,0-32 8,0 30-3,0-12 23,0 17-13,-1-7-21,0 13 0,-1-11-7,1 13-11,-2-6 13,1 0-12,-1 1-31,1-2 30,-2 2-10,1-2 10,-1 2-3,1-1 18,1-1 5,0 0 2,-3-18-1,2 11 18,0-33 9,1 31 6,0-14 0,1 20-10,0 1 9,0-8-13,0 5 11,0-4-9,1 8 2,-1 0-13,1-10-16,-1 8 21,1-25 0,0 23-6,1-31 14,-1 30 13,2-28-18,-1 29-19,2-26 16,-1 27-38,3-37 10,-1 34 15,2-29-4,-3 32-14,4-24 13,-4 24-1,5-41 6,-5 38 15,3-30 4,-4 34 8,1-5-1,-2 7 9,2 2-30,-2-1 15,1 1-22,0-1 14,1-9-9,-1 7-17,2-15 19,-1 16-25,3-25 18,-2 21 23,3-29 7,-5 29-1,2-29 13,-2 30 1,1-26 12,-2 27-17,2-32 21,-2 30-27,2-25 13,-2 28 6,1-7-11,0 8 10,-1 0-14,0 2 2,0-2 0,0 1 9,1-1-31,-2 1-7,2-21 5,-1 15-15,1-33-1,-1 33-5,0-42-3,-1 40 7,1-32-5,-1 35 6,0-27 5,0 24-13,-2-35-10,2 35 9,-2-36 1,2 34 31,0-35-7,0 35-30,0-38 6,0 38 32,0-37 23,0 37-416,0-37 11,0 35-8,1-38 8,0 39 173,-1-8 1,0-2-183,1 7-53,-1-33 5,1 39 386,0-32 39,0 29-3,1-11 0,-1 0-3,0 6 63,3-36-6,-3 43 0,0-31-18,-1 28 15,1-39 0,0 40 16,0-32-12,-1 35 24,0-38-31,0 39-6,0-29-9,0 34 6,0-25 10,-1 23 0,0-32 0,1 30-211,-2-38-9,0 38 0,-1-28-6,1 32 17,-1-24-21,2 21 33,-2-32-20,2 31 198,-1-32-17,2 31 0,0-41 0,0 39 0,0-30-11,0 35-5,0-34 10,0 29-10,-1-26 10,1 33 1,-3-31 5,2 28 0,-4-38-11,4 38 12,-2-22-12,1 24 11,-3-21 0,2 21 39,-6-28-38,5 32-12,-4-13 5,4 18 1,-1 2 5,0-1 17,-1 1 6,0 0-1,0 2 96,-10-11-95,6 10-18,-11-12-4,12 16 55,-11-8-44,9 6 10,-19-11-38,18 11 10,-21-10-5,21 11-5,-19-8 27,16 9 57,-18-5-68,16 7-6,-14-3 1,14 5 11,-24-6-17,21 4 0,-17-1-6,21 1 12,0 1-1,-1 0-5,1 0 6,-2-1 0,0 1 10,-2 0-4,0 1-1,-2 0 0,0 0 73,-38 0-73,27 1-22,-41 0-6,43 1-44,-35 0 55,30 0 9,-11 0 0,-3 0 2,9 0-661,-32 1 672,40 0-10,2 1-210,-3 0 209,1 0 1,-3 1-1,0 0-5,-2 1-22,-34 1 16,25-1-772,-26 2 755,35-3 23,-1 0-368,1 1 368,-1 0 6,0 0-12,-1-1 12,1 1 5,-36 3 0,25-3 6,-7 0 0,-1 0-17,5-1 5,4-1 1,-1-1-6,4-1 42,-11 1 0,0 1-3,2-1 50,-11 0 1,1 1-22,15-2-10,2 1 1,0 1-8,2-2-51,-10 2 0,-1 0-68,5-1-411,-8 1 0,2-1-1066,19 0-5661,-17 0 7206,35-1 0,10 0 0,5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24575,'11'0'0,"6"0"0,5 0 0,16 0 0,-2 0 0,15 0 0,3 0 0,7 0 0,31 0 0,-19 0 0,-22 0 0,-3 0 0,14 0 0,-10 6 0,-2 1 0,12 1 0,6 9 0,-1 1 0,-3-3 0,4 8 0,-2-1 0,-5-7 0,1 10 0,-1 0 0,-5-5 0,2 6 0,-2 3 0,-6 0 0,0 3 0,0 1 0,-9-2 0,2 4 0,-4 1 0,-11-12 0,31 43 0,-37-40 0,24 49 0,-22-30 0,12 21 0,-15-20 0,-3-15 0,-6-4 0,-4-11 0,-4-1 0,4-4 0,-7 4 0,5-8 0,-6 3 0,8 1 0,-7-4 0,5 3 0,-5-3 0,6-2 0,-6 2 0,2-4 0,-3-2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0 854 24575,'8'0'0,"7"0"0,3 0 0,9 0 0,5 0 0,2 0 0,11 0 0,-5 0 0,6-4 0,-7-2 0,-10 1 0,8-8 0,-8 7 0,10-13 0,-5 4 0,3 0 0,-9-2 0,10 6 0,2-12 0,-5 11 0,16-12 0,-2-4 0,1 8 0,5-17 0,-2 19 0,19-22 0,-12 16 0,21-17 0,-26 18 0,-10 2 0,2 0 0,27-5 0,5-5 0,-27 11 0,-19 9 0,0-7 0,-10 12 0,-3-6 0,-7 8 0,-2 0 0,-4-3 0,1 3 0,-1-3 0,1-5 0,-1 4 0,5-8 0,0 4 0,5-5 0,3 0 0,-2 0 0,7-1 0,-2 2 0,-1 1 0,4-1 0,-4 6 0,1-7 0,2 8 0,-7 1 0,3 0 0,-6 3 0,2 1 0,-4-4 0,2 7 0,-2-2 0,3 0 0,1 2 0,-2-7 0,-2 7 0,3-2 0,-8 0 0,3 2 0,-3-3 0,-2 4 0,2 0 0,-1 0 0,1 0 0,-2 0 0,1 0 0,-3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41CC-C61C-2F43-A643-7ED1F9C31B07}" type="datetimeFigureOut">
              <a:rPr lang="it-IT" smtClean="0"/>
              <a:t>08/05/23</a:t>
            </a:fld>
            <a:endParaRPr lang="it-I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7CFB8-1D29-8F41-8017-7BC346241577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18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3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548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Emanuele Della 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Emanuele Della 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4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Emanuele Della 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Emanuele Della 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12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r>
              <a:rPr lang="it-IT"/>
              <a:t>7/10/2015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 - 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30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r>
              <a:rPr lang="it-IT"/>
              <a:t>7/10/2015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 - 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69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6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5892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6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21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34466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23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4F3FE-495D-BA40-B983-E4525C5179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27876" y="280151"/>
            <a:ext cx="1251845" cy="9263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99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5" r:id="rId5"/>
    <p:sldLayoutId id="2147483681" r:id="rId6"/>
    <p:sldLayoutId id="2147483682" r:id="rId7"/>
    <p:sldLayoutId id="2147483683" r:id="rId8"/>
    <p:sldLayoutId id="2147483684" r:id="rId9"/>
    <p:sldLayoutId id="2147483686" r:id="rId10"/>
    <p:sldLayoutId id="2147483687" r:id="rId11"/>
    <p:sldLayoutId id="2147483688" r:id="rId12"/>
    <p:sldLayoutId id="2147483689" r:id="rId13"/>
    <p:sldLayoutId id="2147483691" r:id="rId14"/>
    <p:sldLayoutId id="2147483692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0.png"/><Relationship Id="rId21" Type="http://schemas.openxmlformats.org/officeDocument/2006/relationships/image" Target="../media/image297.png"/><Relationship Id="rId42" Type="http://schemas.openxmlformats.org/officeDocument/2006/relationships/customXml" Target="../ink/ink20.xml"/><Relationship Id="rId63" Type="http://schemas.openxmlformats.org/officeDocument/2006/relationships/image" Target="../media/image313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59" Type="http://schemas.openxmlformats.org/officeDocument/2006/relationships/image" Target="../media/image361.png"/><Relationship Id="rId170" Type="http://schemas.openxmlformats.org/officeDocument/2006/relationships/customXml" Target="../ink/ink84.xml"/><Relationship Id="rId191" Type="http://schemas.openxmlformats.org/officeDocument/2006/relationships/customXml" Target="../ink/ink95.xml"/><Relationship Id="rId412" Type="http://schemas.openxmlformats.org/officeDocument/2006/relationships/customXml" Target="../ink/ink100.xml"/><Relationship Id="rId107" Type="http://schemas.openxmlformats.org/officeDocument/2006/relationships/image" Target="../media/image335.png"/><Relationship Id="rId11" Type="http://schemas.openxmlformats.org/officeDocument/2006/relationships/image" Target="../media/image292.png"/><Relationship Id="rId32" Type="http://schemas.openxmlformats.org/officeDocument/2006/relationships/customXml" Target="../ink/ink15.xml"/><Relationship Id="rId53" Type="http://schemas.openxmlformats.org/officeDocument/2006/relationships/image" Target="../media/image308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356.png"/><Relationship Id="rId5" Type="http://schemas.openxmlformats.org/officeDocument/2006/relationships/image" Target="../media/image289.png"/><Relationship Id="rId95" Type="http://schemas.openxmlformats.org/officeDocument/2006/relationships/image" Target="../media/image329.png"/><Relationship Id="rId160" Type="http://schemas.openxmlformats.org/officeDocument/2006/relationships/customXml" Target="../ink/ink79.xml"/><Relationship Id="rId181" Type="http://schemas.openxmlformats.org/officeDocument/2006/relationships/customXml" Target="../ink/ink90.xml"/><Relationship Id="rId423" Type="http://schemas.openxmlformats.org/officeDocument/2006/relationships/image" Target="../media/image3.png"/><Relationship Id="rId22" Type="http://schemas.openxmlformats.org/officeDocument/2006/relationships/customXml" Target="../ink/ink11.xml"/><Relationship Id="rId43" Type="http://schemas.openxmlformats.org/officeDocument/2006/relationships/image" Target="../media/image303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351.png"/><Relationship Id="rId85" Type="http://schemas.openxmlformats.org/officeDocument/2006/relationships/image" Target="../media/image324.png"/><Relationship Id="rId150" Type="http://schemas.openxmlformats.org/officeDocument/2006/relationships/customXml" Target="../ink/ink74.xml"/><Relationship Id="rId171" Type="http://schemas.openxmlformats.org/officeDocument/2006/relationships/image" Target="../media/image367.png"/><Relationship Id="rId192" Type="http://schemas.openxmlformats.org/officeDocument/2006/relationships/image" Target="../media/image377.png"/><Relationship Id="rId413" Type="http://schemas.openxmlformats.org/officeDocument/2006/relationships/image" Target="../media/image2510.png"/><Relationship Id="rId12" Type="http://schemas.openxmlformats.org/officeDocument/2006/relationships/customXml" Target="../ink/ink6.xml"/><Relationship Id="rId33" Type="http://schemas.openxmlformats.org/officeDocument/2006/relationships/image" Target="../media/image2980.png"/><Relationship Id="rId108" Type="http://schemas.openxmlformats.org/officeDocument/2006/relationships/customXml" Target="../ink/ink53.xml"/><Relationship Id="rId129" Type="http://schemas.openxmlformats.org/officeDocument/2006/relationships/image" Target="../media/image346.png"/><Relationship Id="rId54" Type="http://schemas.openxmlformats.org/officeDocument/2006/relationships/customXml" Target="../ink/ink26.xml"/><Relationship Id="rId75" Type="http://schemas.openxmlformats.org/officeDocument/2006/relationships/image" Target="../media/image319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61" Type="http://schemas.openxmlformats.org/officeDocument/2006/relationships/image" Target="../media/image362.png"/><Relationship Id="rId182" Type="http://schemas.openxmlformats.org/officeDocument/2006/relationships/image" Target="../media/image372.png"/><Relationship Id="rId6" Type="http://schemas.openxmlformats.org/officeDocument/2006/relationships/customXml" Target="../ink/ink3.xml"/><Relationship Id="rId424" Type="http://schemas.openxmlformats.org/officeDocument/2006/relationships/image" Target="../media/image21.png"/><Relationship Id="rId23" Type="http://schemas.openxmlformats.org/officeDocument/2006/relationships/image" Target="../media/image298.png"/><Relationship Id="rId119" Type="http://schemas.openxmlformats.org/officeDocument/2006/relationships/image" Target="../media/image341.png"/><Relationship Id="rId44" Type="http://schemas.openxmlformats.org/officeDocument/2006/relationships/customXml" Target="../ink/ink21.xml"/><Relationship Id="rId65" Type="http://schemas.openxmlformats.org/officeDocument/2006/relationships/image" Target="../media/image314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357.png"/><Relationship Id="rId172" Type="http://schemas.openxmlformats.org/officeDocument/2006/relationships/customXml" Target="../ink/ink85.xml"/><Relationship Id="rId193" Type="http://schemas.openxmlformats.org/officeDocument/2006/relationships/customXml" Target="../ink/ink96.xml"/><Relationship Id="rId414" Type="http://schemas.openxmlformats.org/officeDocument/2006/relationships/customXml" Target="../ink/ink101.xml"/><Relationship Id="rId13" Type="http://schemas.openxmlformats.org/officeDocument/2006/relationships/image" Target="../media/image293.png"/><Relationship Id="rId109" Type="http://schemas.openxmlformats.org/officeDocument/2006/relationships/image" Target="../media/image336.png"/><Relationship Id="rId34" Type="http://schemas.openxmlformats.org/officeDocument/2006/relationships/customXml" Target="../ink/ink16.xml"/><Relationship Id="rId55" Type="http://schemas.openxmlformats.org/officeDocument/2006/relationships/image" Target="../media/image309.png"/><Relationship Id="rId76" Type="http://schemas.openxmlformats.org/officeDocument/2006/relationships/customXml" Target="../ink/ink37.xml"/><Relationship Id="rId97" Type="http://schemas.openxmlformats.org/officeDocument/2006/relationships/image" Target="../media/image330.png"/><Relationship Id="rId120" Type="http://schemas.openxmlformats.org/officeDocument/2006/relationships/customXml" Target="../ink/ink59.xml"/><Relationship Id="rId141" Type="http://schemas.openxmlformats.org/officeDocument/2006/relationships/image" Target="../media/image352.png"/><Relationship Id="rId7" Type="http://schemas.openxmlformats.org/officeDocument/2006/relationships/image" Target="../media/image290.png"/><Relationship Id="rId162" Type="http://schemas.openxmlformats.org/officeDocument/2006/relationships/customXml" Target="../ink/ink80.xml"/><Relationship Id="rId183" Type="http://schemas.openxmlformats.org/officeDocument/2006/relationships/customXml" Target="../ink/ink91.xml"/><Relationship Id="rId24" Type="http://schemas.openxmlformats.org/officeDocument/2006/relationships/customXml" Target="../ink/ink12.xml"/><Relationship Id="rId45" Type="http://schemas.openxmlformats.org/officeDocument/2006/relationships/image" Target="../media/image304.png"/><Relationship Id="rId66" Type="http://schemas.openxmlformats.org/officeDocument/2006/relationships/customXml" Target="../ink/ink32.xml"/><Relationship Id="rId87" Type="http://schemas.openxmlformats.org/officeDocument/2006/relationships/image" Target="../media/image325.png"/><Relationship Id="rId110" Type="http://schemas.openxmlformats.org/officeDocument/2006/relationships/customXml" Target="../ink/ink54.xml"/><Relationship Id="rId131" Type="http://schemas.openxmlformats.org/officeDocument/2006/relationships/image" Target="../media/image347.png"/><Relationship Id="rId61" Type="http://schemas.openxmlformats.org/officeDocument/2006/relationships/image" Target="../media/image312.png"/><Relationship Id="rId82" Type="http://schemas.openxmlformats.org/officeDocument/2006/relationships/customXml" Target="../ink/ink40.xml"/><Relationship Id="rId152" Type="http://schemas.openxmlformats.org/officeDocument/2006/relationships/customXml" Target="../ink/ink75.xml"/><Relationship Id="rId173" Type="http://schemas.openxmlformats.org/officeDocument/2006/relationships/image" Target="../media/image368.png"/><Relationship Id="rId194" Type="http://schemas.openxmlformats.org/officeDocument/2006/relationships/image" Target="../media/image378.png"/><Relationship Id="rId199" Type="http://schemas.openxmlformats.org/officeDocument/2006/relationships/customXml" Target="../ink/ink99.xml"/><Relationship Id="rId415" Type="http://schemas.openxmlformats.org/officeDocument/2006/relationships/image" Target="../media/image2520.png"/><Relationship Id="rId19" Type="http://schemas.openxmlformats.org/officeDocument/2006/relationships/image" Target="../media/image296.png"/><Relationship Id="rId14" Type="http://schemas.openxmlformats.org/officeDocument/2006/relationships/customXml" Target="../ink/ink7.xml"/><Relationship Id="rId35" Type="http://schemas.openxmlformats.org/officeDocument/2006/relationships/image" Target="../media/image2990.png"/><Relationship Id="rId56" Type="http://schemas.openxmlformats.org/officeDocument/2006/relationships/customXml" Target="../ink/ink27.xml"/><Relationship Id="rId77" Type="http://schemas.openxmlformats.org/officeDocument/2006/relationships/image" Target="../media/image320.png"/><Relationship Id="rId100" Type="http://schemas.openxmlformats.org/officeDocument/2006/relationships/customXml" Target="../ink/ink49.xml"/><Relationship Id="rId105" Type="http://schemas.openxmlformats.org/officeDocument/2006/relationships/image" Target="../media/image334.png"/><Relationship Id="rId126" Type="http://schemas.openxmlformats.org/officeDocument/2006/relationships/customXml" Target="../ink/ink62.xml"/><Relationship Id="rId147" Type="http://schemas.openxmlformats.org/officeDocument/2006/relationships/image" Target="../media/image355.png"/><Relationship Id="rId168" Type="http://schemas.openxmlformats.org/officeDocument/2006/relationships/customXml" Target="../ink/ink83.xml"/><Relationship Id="rId8" Type="http://schemas.openxmlformats.org/officeDocument/2006/relationships/customXml" Target="../ink/ink4.xml"/><Relationship Id="rId51" Type="http://schemas.openxmlformats.org/officeDocument/2006/relationships/image" Target="../media/image307.png"/><Relationship Id="rId72" Type="http://schemas.openxmlformats.org/officeDocument/2006/relationships/customXml" Target="../ink/ink35.xml"/><Relationship Id="rId93" Type="http://schemas.openxmlformats.org/officeDocument/2006/relationships/image" Target="../media/image328.png"/><Relationship Id="rId98" Type="http://schemas.openxmlformats.org/officeDocument/2006/relationships/customXml" Target="../ink/ink48.xml"/><Relationship Id="rId121" Type="http://schemas.openxmlformats.org/officeDocument/2006/relationships/image" Target="../media/image342.png"/><Relationship Id="rId142" Type="http://schemas.openxmlformats.org/officeDocument/2006/relationships/customXml" Target="../ink/ink70.xml"/><Relationship Id="rId163" Type="http://schemas.openxmlformats.org/officeDocument/2006/relationships/image" Target="../media/image363.png"/><Relationship Id="rId184" Type="http://schemas.openxmlformats.org/officeDocument/2006/relationships/image" Target="../media/image373.png"/><Relationship Id="rId189" Type="http://schemas.openxmlformats.org/officeDocument/2006/relationships/customXml" Target="../ink/ink94.xml"/><Relationship Id="rId3" Type="http://schemas.openxmlformats.org/officeDocument/2006/relationships/image" Target="../media/image288.png"/><Relationship Id="rId421" Type="http://schemas.openxmlformats.org/officeDocument/2006/relationships/customXml" Target="../ink/ink104.xml"/><Relationship Id="rId25" Type="http://schemas.openxmlformats.org/officeDocument/2006/relationships/image" Target="../media/image299.png"/><Relationship Id="rId46" Type="http://schemas.openxmlformats.org/officeDocument/2006/relationships/customXml" Target="../ink/ink22.xml"/><Relationship Id="rId67" Type="http://schemas.openxmlformats.org/officeDocument/2006/relationships/image" Target="../media/image315.png"/><Relationship Id="rId116" Type="http://schemas.openxmlformats.org/officeDocument/2006/relationships/customXml" Target="../ink/ink57.xml"/><Relationship Id="rId137" Type="http://schemas.openxmlformats.org/officeDocument/2006/relationships/image" Target="../media/image350.png"/><Relationship Id="rId158" Type="http://schemas.openxmlformats.org/officeDocument/2006/relationships/customXml" Target="../ink/ink78.xml"/><Relationship Id="rId20" Type="http://schemas.openxmlformats.org/officeDocument/2006/relationships/customXml" Target="../ink/ink10.xml"/><Relationship Id="rId41" Type="http://schemas.openxmlformats.org/officeDocument/2006/relationships/image" Target="../media/image302.png"/><Relationship Id="rId62" Type="http://schemas.openxmlformats.org/officeDocument/2006/relationships/customXml" Target="../ink/ink30.xml"/><Relationship Id="rId83" Type="http://schemas.openxmlformats.org/officeDocument/2006/relationships/image" Target="../media/image323.png"/><Relationship Id="rId88" Type="http://schemas.openxmlformats.org/officeDocument/2006/relationships/customXml" Target="../ink/ink43.xml"/><Relationship Id="rId111" Type="http://schemas.openxmlformats.org/officeDocument/2006/relationships/image" Target="../media/image337.png"/><Relationship Id="rId132" Type="http://schemas.openxmlformats.org/officeDocument/2006/relationships/customXml" Target="../ink/ink65.xml"/><Relationship Id="rId153" Type="http://schemas.openxmlformats.org/officeDocument/2006/relationships/image" Target="../media/image358.png"/><Relationship Id="rId174" Type="http://schemas.openxmlformats.org/officeDocument/2006/relationships/customXml" Target="../ink/ink86.xml"/><Relationship Id="rId179" Type="http://schemas.openxmlformats.org/officeDocument/2006/relationships/customXml" Target="../ink/ink89.xml"/><Relationship Id="rId195" Type="http://schemas.openxmlformats.org/officeDocument/2006/relationships/customXml" Target="../ink/ink97.xml"/><Relationship Id="rId416" Type="http://schemas.openxmlformats.org/officeDocument/2006/relationships/customXml" Target="../ink/ink102.xml"/><Relationship Id="rId190" Type="http://schemas.openxmlformats.org/officeDocument/2006/relationships/image" Target="../media/image376.png"/><Relationship Id="rId411" Type="http://schemas.openxmlformats.org/officeDocument/2006/relationships/image" Target="../media/image2500.png"/><Relationship Id="rId15" Type="http://schemas.openxmlformats.org/officeDocument/2006/relationships/image" Target="../media/image294.png"/><Relationship Id="rId36" Type="http://schemas.openxmlformats.org/officeDocument/2006/relationships/customXml" Target="../ink/ink17.xml"/><Relationship Id="rId57" Type="http://schemas.openxmlformats.org/officeDocument/2006/relationships/image" Target="../media/image310.png"/><Relationship Id="rId106" Type="http://schemas.openxmlformats.org/officeDocument/2006/relationships/customXml" Target="../ink/ink52.xml"/><Relationship Id="rId127" Type="http://schemas.openxmlformats.org/officeDocument/2006/relationships/image" Target="../media/image345.png"/><Relationship Id="rId10" Type="http://schemas.openxmlformats.org/officeDocument/2006/relationships/customXml" Target="../ink/ink5.xml"/><Relationship Id="rId31" Type="http://schemas.openxmlformats.org/officeDocument/2006/relationships/image" Target="../media/image2970.png"/><Relationship Id="rId52" Type="http://schemas.openxmlformats.org/officeDocument/2006/relationships/customXml" Target="../ink/ink25.xml"/><Relationship Id="rId73" Type="http://schemas.openxmlformats.org/officeDocument/2006/relationships/image" Target="../media/image318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331.png"/><Relationship Id="rId101" Type="http://schemas.openxmlformats.org/officeDocument/2006/relationships/image" Target="../media/image332.png"/><Relationship Id="rId122" Type="http://schemas.openxmlformats.org/officeDocument/2006/relationships/customXml" Target="../ink/ink60.xml"/><Relationship Id="rId143" Type="http://schemas.openxmlformats.org/officeDocument/2006/relationships/image" Target="../media/image353.png"/><Relationship Id="rId148" Type="http://schemas.openxmlformats.org/officeDocument/2006/relationships/customXml" Target="../ink/ink73.xml"/><Relationship Id="rId164" Type="http://schemas.openxmlformats.org/officeDocument/2006/relationships/customXml" Target="../ink/ink81.xml"/><Relationship Id="rId169" Type="http://schemas.openxmlformats.org/officeDocument/2006/relationships/image" Target="../media/image366.png"/><Relationship Id="rId185" Type="http://schemas.openxmlformats.org/officeDocument/2006/relationships/customXml" Target="../ink/ink92.xml"/><Relationship Id="rId4" Type="http://schemas.openxmlformats.org/officeDocument/2006/relationships/customXml" Target="../ink/ink2.xml"/><Relationship Id="rId9" Type="http://schemas.openxmlformats.org/officeDocument/2006/relationships/image" Target="../media/image291.png"/><Relationship Id="rId180" Type="http://schemas.openxmlformats.org/officeDocument/2006/relationships/image" Target="../media/image371.png"/><Relationship Id="rId422" Type="http://schemas.openxmlformats.org/officeDocument/2006/relationships/image" Target="../media/image382.png"/><Relationship Id="rId26" Type="http://schemas.openxmlformats.org/officeDocument/2006/relationships/customXml" Target="../ink/ink13.xml"/><Relationship Id="rId47" Type="http://schemas.openxmlformats.org/officeDocument/2006/relationships/image" Target="../media/image305.png"/><Relationship Id="rId68" Type="http://schemas.openxmlformats.org/officeDocument/2006/relationships/customXml" Target="../ink/ink33.xml"/><Relationship Id="rId89" Type="http://schemas.openxmlformats.org/officeDocument/2006/relationships/image" Target="../media/image326.png"/><Relationship Id="rId112" Type="http://schemas.openxmlformats.org/officeDocument/2006/relationships/customXml" Target="../ink/ink55.xml"/><Relationship Id="rId133" Type="http://schemas.openxmlformats.org/officeDocument/2006/relationships/image" Target="../media/image348.png"/><Relationship Id="rId154" Type="http://schemas.openxmlformats.org/officeDocument/2006/relationships/customXml" Target="../ink/ink76.xml"/><Relationship Id="rId175" Type="http://schemas.openxmlformats.org/officeDocument/2006/relationships/customXml" Target="../ink/ink87.xml"/><Relationship Id="rId196" Type="http://schemas.openxmlformats.org/officeDocument/2006/relationships/image" Target="../media/image379.png"/><Relationship Id="rId417" Type="http://schemas.openxmlformats.org/officeDocument/2006/relationships/image" Target="../media/image2530.png"/><Relationship Id="rId16" Type="http://schemas.openxmlformats.org/officeDocument/2006/relationships/customXml" Target="../ink/ink8.xml"/><Relationship Id="rId37" Type="http://schemas.openxmlformats.org/officeDocument/2006/relationships/image" Target="../media/image3000.png"/><Relationship Id="rId58" Type="http://schemas.openxmlformats.org/officeDocument/2006/relationships/customXml" Target="../ink/ink28.xml"/><Relationship Id="rId79" Type="http://schemas.openxmlformats.org/officeDocument/2006/relationships/image" Target="../media/image321.png"/><Relationship Id="rId102" Type="http://schemas.openxmlformats.org/officeDocument/2006/relationships/customXml" Target="../ink/ink50.xml"/><Relationship Id="rId123" Type="http://schemas.openxmlformats.org/officeDocument/2006/relationships/image" Target="../media/image343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364.png"/><Relationship Id="rId186" Type="http://schemas.openxmlformats.org/officeDocument/2006/relationships/image" Target="../media/image374.png"/><Relationship Id="rId27" Type="http://schemas.openxmlformats.org/officeDocument/2006/relationships/image" Target="../media/image300.png"/><Relationship Id="rId48" Type="http://schemas.openxmlformats.org/officeDocument/2006/relationships/customXml" Target="../ink/ink23.xml"/><Relationship Id="rId69" Type="http://schemas.openxmlformats.org/officeDocument/2006/relationships/image" Target="../media/image316.png"/><Relationship Id="rId113" Type="http://schemas.openxmlformats.org/officeDocument/2006/relationships/image" Target="../media/image338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359.png"/><Relationship Id="rId176" Type="http://schemas.openxmlformats.org/officeDocument/2006/relationships/image" Target="../media/image369.png"/><Relationship Id="rId197" Type="http://schemas.openxmlformats.org/officeDocument/2006/relationships/customXml" Target="../ink/ink98.xml"/><Relationship Id="rId418" Type="http://schemas.openxmlformats.org/officeDocument/2006/relationships/customXml" Target="../ink/ink103.xml"/><Relationship Id="rId17" Type="http://schemas.openxmlformats.org/officeDocument/2006/relationships/image" Target="../media/image295.png"/><Relationship Id="rId38" Type="http://schemas.openxmlformats.org/officeDocument/2006/relationships/customXml" Target="../ink/ink18.xml"/><Relationship Id="rId59" Type="http://schemas.openxmlformats.org/officeDocument/2006/relationships/image" Target="../media/image311.png"/><Relationship Id="rId103" Type="http://schemas.openxmlformats.org/officeDocument/2006/relationships/image" Target="../media/image333.png"/><Relationship Id="rId124" Type="http://schemas.openxmlformats.org/officeDocument/2006/relationships/customXml" Target="../ink/ink61.xml"/><Relationship Id="rId70" Type="http://schemas.openxmlformats.org/officeDocument/2006/relationships/customXml" Target="../ink/ink34.xml"/><Relationship Id="rId91" Type="http://schemas.openxmlformats.org/officeDocument/2006/relationships/image" Target="../media/image327.png"/><Relationship Id="rId145" Type="http://schemas.openxmlformats.org/officeDocument/2006/relationships/image" Target="../media/image354.png"/><Relationship Id="rId166" Type="http://schemas.openxmlformats.org/officeDocument/2006/relationships/customXml" Target="../ink/ink82.xml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4.xml"/><Relationship Id="rId28" Type="http://schemas.openxmlformats.org/officeDocument/2006/relationships/customXml" Target="../ink/ink14.xml"/><Relationship Id="rId49" Type="http://schemas.openxmlformats.org/officeDocument/2006/relationships/image" Target="../media/image306.png"/><Relationship Id="rId114" Type="http://schemas.openxmlformats.org/officeDocument/2006/relationships/customXml" Target="../ink/ink56.xml"/><Relationship Id="rId60" Type="http://schemas.openxmlformats.org/officeDocument/2006/relationships/customXml" Target="../ink/ink29.xml"/><Relationship Id="rId81" Type="http://schemas.openxmlformats.org/officeDocument/2006/relationships/image" Target="../media/image322.png"/><Relationship Id="rId135" Type="http://schemas.openxmlformats.org/officeDocument/2006/relationships/image" Target="../media/image349.png"/><Relationship Id="rId156" Type="http://schemas.openxmlformats.org/officeDocument/2006/relationships/customXml" Target="../ink/ink77.xml"/><Relationship Id="rId177" Type="http://schemas.openxmlformats.org/officeDocument/2006/relationships/customXml" Target="../ink/ink88.xml"/><Relationship Id="rId198" Type="http://schemas.openxmlformats.org/officeDocument/2006/relationships/image" Target="../media/image380.png"/><Relationship Id="rId419" Type="http://schemas.openxmlformats.org/officeDocument/2006/relationships/image" Target="../media/image381.png"/><Relationship Id="rId18" Type="http://schemas.openxmlformats.org/officeDocument/2006/relationships/customXml" Target="../ink/ink9.xml"/><Relationship Id="rId39" Type="http://schemas.openxmlformats.org/officeDocument/2006/relationships/image" Target="../media/image301.png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25" Type="http://schemas.openxmlformats.org/officeDocument/2006/relationships/image" Target="../media/image344.png"/><Relationship Id="rId146" Type="http://schemas.openxmlformats.org/officeDocument/2006/relationships/customXml" Target="../ink/ink72.xml"/><Relationship Id="rId167" Type="http://schemas.openxmlformats.org/officeDocument/2006/relationships/image" Target="../media/image365.png"/><Relationship Id="rId188" Type="http://schemas.openxmlformats.org/officeDocument/2006/relationships/image" Target="../media/image375.png"/><Relationship Id="rId71" Type="http://schemas.openxmlformats.org/officeDocument/2006/relationships/image" Target="../media/image317.png"/><Relationship Id="rId92" Type="http://schemas.openxmlformats.org/officeDocument/2006/relationships/customXml" Target="../ink/ink45.xml"/><Relationship Id="rId420" Type="http://schemas.openxmlformats.org/officeDocument/2006/relationships/image" Target="../media/image20.png"/><Relationship Id="rId2" Type="http://schemas.openxmlformats.org/officeDocument/2006/relationships/customXml" Target="../ink/ink1.xml"/><Relationship Id="rId40" Type="http://schemas.openxmlformats.org/officeDocument/2006/relationships/customXml" Target="../ink/ink19.xml"/><Relationship Id="rId115" Type="http://schemas.openxmlformats.org/officeDocument/2006/relationships/image" Target="../media/image339.png"/><Relationship Id="rId136" Type="http://schemas.openxmlformats.org/officeDocument/2006/relationships/customXml" Target="../ink/ink67.xml"/><Relationship Id="rId157" Type="http://schemas.openxmlformats.org/officeDocument/2006/relationships/image" Target="../media/image360.png"/><Relationship Id="rId178" Type="http://schemas.openxmlformats.org/officeDocument/2006/relationships/image" Target="../media/image3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Spark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Emanuele Della Valle</a:t>
            </a:r>
          </a:p>
          <a:p>
            <a:pPr lvl="0"/>
            <a:r>
              <a:rPr lang="en-GB" sz="2000" dirty="0" err="1"/>
              <a:t>emanuele.dellavalle@polimi.it</a:t>
            </a:r>
            <a:endParaRPr lang="en-GB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2FA886-250D-944B-AB31-671E9B20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C1427-59A8-BE49-9905-0DA81D07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76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Actions</a:t>
            </a:r>
            <a:r>
              <a:rPr lang="en-US" dirty="0"/>
              <a:t> – system 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9224" y="1859157"/>
            <a:ext cx="9256118" cy="1059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lines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://...”)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(“ERROR”))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messages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(“\t”)[2])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944496" y="2775892"/>
            <a:ext cx="3685308" cy="385144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10378523" y="3377597"/>
            <a:ext cx="949273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237205" y="5427576"/>
            <a:ext cx="983672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22082" y="6089255"/>
            <a:ext cx="968138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3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8429406" y="3074921"/>
            <a:ext cx="1892531" cy="2375746"/>
            <a:chOff x="6019801" y="3042352"/>
            <a:chExt cx="1577109" cy="237574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518519" y="3042352"/>
              <a:ext cx="1078391" cy="600181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415567" y="3665623"/>
              <a:ext cx="1142135" cy="109766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5341447" y="4343977"/>
              <a:ext cx="1752475" cy="395767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972214" y="2740102"/>
            <a:ext cx="3433158" cy="3075342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60" dirty="0"/>
                <a:t>Driver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53209" y="2898705"/>
            <a:ext cx="7663392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in s).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7730221" y="4455401"/>
            <a:ext cx="1570182" cy="40455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9296719" y="3872587"/>
            <a:ext cx="1149923" cy="90516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9202487" y="2974345"/>
            <a:ext cx="1091741" cy="4941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603029" y="3275414"/>
            <a:ext cx="68429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tasks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179641" y="2775768"/>
            <a:ext cx="84984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results</a:t>
            </a:r>
          </a:p>
        </p:txBody>
      </p:sp>
      <p:sp>
        <p:nvSpPr>
          <p:cNvPr id="70" name="Rectangular Callout 69"/>
          <p:cNvSpPr/>
          <p:nvPr/>
        </p:nvSpPr>
        <p:spPr>
          <a:xfrm>
            <a:off x="1837631" y="1351740"/>
            <a:ext cx="1508141" cy="311728"/>
          </a:xfrm>
          <a:prstGeom prst="wedgeRectCallout">
            <a:avLst>
              <a:gd name="adj1" fmla="val -77687"/>
              <a:gd name="adj2" fmla="val 131385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rgbClr val="FF6600"/>
                </a:solidFill>
              </a:rPr>
              <a:t>Base RDD</a:t>
            </a:r>
          </a:p>
        </p:txBody>
      </p:sp>
      <p:sp>
        <p:nvSpPr>
          <p:cNvPr id="71" name="Rectangular Callout 70"/>
          <p:cNvSpPr/>
          <p:nvPr/>
        </p:nvSpPr>
        <p:spPr>
          <a:xfrm>
            <a:off x="1837631" y="3533595"/>
            <a:ext cx="2373158" cy="311728"/>
          </a:xfrm>
          <a:prstGeom prst="wedgeRectCallout">
            <a:avLst>
              <a:gd name="adj1" fmla="val -56559"/>
              <a:gd name="adj2" fmla="val -381194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rgbClr val="FF6600"/>
                </a:solidFill>
              </a:rPr>
              <a:t>Transformed RDD</a:t>
            </a:r>
          </a:p>
        </p:txBody>
      </p:sp>
      <p:sp>
        <p:nvSpPr>
          <p:cNvPr id="73" name="Rectangular Callout 72"/>
          <p:cNvSpPr/>
          <p:nvPr/>
        </p:nvSpPr>
        <p:spPr>
          <a:xfrm>
            <a:off x="6170747" y="3530841"/>
            <a:ext cx="1303133" cy="311728"/>
          </a:xfrm>
          <a:prstGeom prst="wedgeRectCallout">
            <a:avLst>
              <a:gd name="adj1" fmla="val 45495"/>
              <a:gd name="adj2" fmla="val -164679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rgbClr val="FF6600"/>
                </a:solidFill>
              </a:rPr>
              <a:t>Action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9FA10FD-B696-8D4B-A57F-DFF034264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B2CCE6-6E88-DC44-8075-2F7DA9EAA3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3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43" grpId="0" build="allAtOnce"/>
      <p:bldP spid="63" grpId="0"/>
      <p:bldP spid="64" grpId="0"/>
      <p:bldP spid="70" grpId="0" uiExpand="1" animBg="1"/>
      <p:bldP spid="70" grpId="1" uiExpand="1" animBg="1"/>
      <p:bldP spid="71" grpId="0" uiExpand="1" animBg="1"/>
      <p:bldP spid="71" grpId="1" uiExpand="1" animBg="1"/>
      <p:bldP spid="73" grpId="0" animBg="1"/>
      <p:bldP spid="7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(where the magic is!)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070" y="1822054"/>
            <a:ext cx="9256118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2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lines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spark.textFile(“hdfs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://...”)</a:t>
            </a:r>
          </a:p>
          <a:p>
            <a:pPr>
              <a:spcBef>
                <a:spcPts val="72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(“ERROR”))</a:t>
            </a:r>
          </a:p>
          <a:p>
            <a:pPr>
              <a:spcBef>
                <a:spcPts val="72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messages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(“\t”)[2])</a:t>
            </a:r>
          </a:p>
          <a:p>
            <a:pPr>
              <a:spcBef>
                <a:spcPts val="72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613196" y="2775892"/>
            <a:ext cx="3685308" cy="385144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10047223" y="3377597"/>
            <a:ext cx="949273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05905" y="5427576"/>
            <a:ext cx="983672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90782" y="6089255"/>
            <a:ext cx="968138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3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8098106" y="3074921"/>
            <a:ext cx="1892531" cy="2375746"/>
            <a:chOff x="6019801" y="3042352"/>
            <a:chExt cx="1577109" cy="237574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518519" y="3042352"/>
              <a:ext cx="1078391" cy="600181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415567" y="3665623"/>
              <a:ext cx="1142135" cy="109766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5341447" y="4343977"/>
              <a:ext cx="1752475" cy="395767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640914" y="2740102"/>
            <a:ext cx="3433158" cy="3075342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60" dirty="0"/>
                <a:t>Driver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48324" y="3402240"/>
            <a:ext cx="766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in s).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7398921" y="4455401"/>
            <a:ext cx="1570182" cy="40455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8965419" y="3872587"/>
            <a:ext cx="1149923" cy="90516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8871187" y="2974345"/>
            <a:ext cx="1091741" cy="4941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8323" y="3832245"/>
            <a:ext cx="766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in s).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8323" y="4156741"/>
            <a:ext cx="766339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1680" dirty="0">
                <a:latin typeface="Lucida Console"/>
                <a:cs typeface="Lucida Console"/>
              </a:rPr>
              <a:t>. . 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271729" y="3275414"/>
            <a:ext cx="68429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tasks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848341" y="2775768"/>
            <a:ext cx="84984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results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08274" y="2482517"/>
            <a:ext cx="932688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Cache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30688" y="4555835"/>
            <a:ext cx="932688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Cache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08420" y="5194301"/>
            <a:ext cx="932688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Cache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A7BD40D-975B-4E47-BCE4-D4725BC4471A}"/>
              </a:ext>
            </a:extLst>
          </p:cNvPr>
          <p:cNvSpPr/>
          <p:nvPr/>
        </p:nvSpPr>
        <p:spPr>
          <a:xfrm rot="20973956">
            <a:off x="2690314" y="4811233"/>
            <a:ext cx="3388178" cy="146125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 PRACTICE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Full-text search of Wikipedia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60GB on 20 EC2 machine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0.5 sec vs. 20s for on-disk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3787E04-A459-D549-B44F-DDF7CEB30C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B633382-6B5B-4C4D-8EA3-4B127E6AF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746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61" grpId="0" build="allAtOnce"/>
      <p:bldP spid="62" grpId="0" build="allAtOnce"/>
      <p:bldP spid="63" grpId="0"/>
      <p:bldP spid="63" grpId="1"/>
      <p:bldP spid="63" grpId="2"/>
      <p:bldP spid="64" grpId="0"/>
      <p:bldP spid="64" grpId="1"/>
      <p:bldP spid="64" grpId="2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41" grpId="0" animBg="1"/>
      <p:bldP spid="4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2E612C-DD30-1042-AAD0-030ADFD28F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B752C-C3D2-7148-8D88-1B4740634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12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7E3492-5D78-FE4D-8B28-E97864F8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Laziness By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7AA595-A6A3-A44C-AF99-E27EC359EE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Fundamental to Apache Spark are the notions that</a:t>
            </a:r>
          </a:p>
          <a:p>
            <a:pPr lvl="1"/>
            <a:r>
              <a:rPr lang="en-US" sz="2800" dirty="0"/>
              <a:t>Transformations are </a:t>
            </a:r>
            <a:r>
              <a:rPr lang="en-US" sz="2800" b="1" dirty="0"/>
              <a:t>LAZY</a:t>
            </a:r>
            <a:endParaRPr lang="en-US" sz="2800" dirty="0"/>
          </a:p>
          <a:p>
            <a:pPr lvl="1"/>
            <a:r>
              <a:rPr lang="en-US" sz="2800" dirty="0"/>
              <a:t>Actions are </a:t>
            </a:r>
            <a:r>
              <a:rPr lang="en-US" sz="2800" b="1" dirty="0"/>
              <a:t>EAGER</a:t>
            </a:r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NOTE: We saw this play out in the previous slide when we run multiple transformations back-to-back, and no job was triggered until the first action was requested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59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5BB23A-7734-9D44-AA2B-7A4745B23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E5B35-CE8E-1947-A572-E2E64A36C4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13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5665F-B473-484A-9A77-7CF7744C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4314B6-A6E6-8540-913B-3E031F3E8D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Immutable Data with named columns </a:t>
            </a:r>
          </a:p>
          <a:p>
            <a:pPr lvl="1"/>
            <a:r>
              <a:rPr lang="en-US" dirty="0"/>
              <a:t>Built on RDDs</a:t>
            </a:r>
          </a:p>
          <a:p>
            <a:endParaRPr lang="en-US" dirty="0"/>
          </a:p>
          <a:p>
            <a:r>
              <a:rPr lang="en-US" dirty="0"/>
              <a:t>Characteristics </a:t>
            </a:r>
          </a:p>
          <a:p>
            <a:pPr lvl="1"/>
            <a:r>
              <a:rPr lang="en-US" dirty="0"/>
              <a:t>User-friendly API</a:t>
            </a:r>
          </a:p>
          <a:p>
            <a:pPr lvl="1"/>
            <a:r>
              <a:rPr lang="en-US" dirty="0"/>
              <a:t>Uniform APIs across languages (Scala, Java, Python, R, and SQL) </a:t>
            </a:r>
          </a:p>
          <a:p>
            <a:pPr lvl="1"/>
            <a:r>
              <a:rPr lang="en-US" dirty="0"/>
              <a:t>Improved performance via optimizations (Tungsten and Catalyst)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5C7A9-AC3B-EE42-8F17-42EA4D15A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75E39-54B3-FC44-9182-B62F2E1825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14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960550-D624-6A4A-9F95-6D1328E7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code snippet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6F7943-81E1-1C47-91EC-E6CD32278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837" y="1690688"/>
            <a:ext cx="12056163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An Apache Spark code snippet using SQL and </a:t>
            </a:r>
            <a:r>
              <a:rPr lang="en-US" dirty="0" err="1"/>
              <a:t>DataFrames</a:t>
            </a:r>
            <a:r>
              <a:rPr lang="en-US" dirty="0"/>
              <a:t> to query and join different data sources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Read a CSV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spark.read.csv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 … 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userData.csv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or Use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APIs and register a temp view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middleageSmokers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userDF.filter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(col("smoker")=="Y").filter(col("age")&gt;40)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middleageSmokers.createOrReplaceTempView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middleageSmokers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read a CSV and register a temp view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spark.read.json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 … /part-00000.json.gz").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createOrReplaceTempView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iot_stream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execute SQL query or ...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spark.sql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("SELECT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calories_burnt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FROM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iot_stream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JOIN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middleageSmokers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ON …")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1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7B136-36AB-7948-9167-F68AFBA26E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B23ED-B58F-4745-A82E-DA29BA0B73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15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E1F9C9-7819-CC4D-958F-6481C452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Under the Hood: </a:t>
            </a:r>
            <a:r>
              <a:rPr lang="it-IT" dirty="0" err="1"/>
              <a:t>Catalyst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CCE7E-8711-164F-83F4-47715E4F0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Generates optimal RDD code from the user request</a:t>
            </a:r>
          </a:p>
        </p:txBody>
      </p:sp>
      <p:pic>
        <p:nvPicPr>
          <p:cNvPr id="6146" name="Picture 2" descr="https://brookewenig.github.io/img/Spark/Catalyst.png">
            <a:extLst>
              <a:ext uri="{FF2B5EF4-FFF2-40B4-BE49-F238E27FC236}">
                <a16:creationId xmlns:a16="http://schemas.microsoft.com/office/drawing/2014/main" id="{4194A826-0053-E54A-AFE3-26C1CADD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0703"/>
            <a:ext cx="12192000" cy="27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801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176D40-53A6-9B43-8B84-A89AE56E9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DBE2A-AAF2-FC4E-9121-D8694CD99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59C4CE-BF76-2D46-A729-01C0834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28760" cy="1325563"/>
          </a:xfrm>
        </p:spPr>
        <p:txBody>
          <a:bodyPr/>
          <a:lstStyle/>
          <a:p>
            <a:r>
              <a:rPr lang="en-US" dirty="0"/>
              <a:t>Under the Hood: Tungsten Binary Format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A20F30-979D-4B4F-AF3F-C626C105F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Off-heap, compact and efficient </a:t>
            </a:r>
            <a:r>
              <a:rPr lang="it-IT" dirty="0"/>
              <a:t>in-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format</a:t>
            </a:r>
            <a:endParaRPr lang="en-US" dirty="0"/>
          </a:p>
        </p:txBody>
      </p:sp>
      <p:pic>
        <p:nvPicPr>
          <p:cNvPr id="6" name="Picture 4" descr="https://files.training.databricks.com/images/unsafe-row-format.png">
            <a:extLst>
              <a:ext uri="{FF2B5EF4-FFF2-40B4-BE49-F238E27FC236}">
                <a16:creationId xmlns:a16="http://schemas.microsoft.com/office/drawing/2014/main" id="{83F24566-6FAE-504F-AC5D-059AAE897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4387"/>
            <a:ext cx="10787270" cy="355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ace Required: Car vs Bus vs Bicycle [Pic] | Bored Panda">
            <a:extLst>
              <a:ext uri="{FF2B5EF4-FFF2-40B4-BE49-F238E27FC236}">
                <a16:creationId xmlns:a16="http://schemas.microsoft.com/office/drawing/2014/main" id="{18754942-5826-B5D3-B72B-2CAC5E36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1370">
            <a:off x="179453" y="2452627"/>
            <a:ext cx="2399862" cy="17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1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9FD2B-57E0-7140-AB87-5D4DA5CA0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FCC86-E2FF-484C-B5CC-D68E2D664E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17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54F02-61B3-7346-8B81-1BBDE9E6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at work – Jobs, Stages and Tasks</a:t>
            </a:r>
          </a:p>
        </p:txBody>
      </p:sp>
      <p:sp>
        <p:nvSpPr>
          <p:cNvPr id="89" name="Content Placeholder 88">
            <a:extLst>
              <a:ext uri="{FF2B5EF4-FFF2-40B4-BE49-F238E27FC236}">
                <a16:creationId xmlns:a16="http://schemas.microsoft.com/office/drawing/2014/main" id="{8ACE2969-3985-7F40-9866-8C9D5E75CF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DAG Scheduler </a:t>
            </a:r>
            <a:r>
              <a:rPr lang="en-US" dirty="0"/>
              <a:t>is the scheduling layer of Spark</a:t>
            </a:r>
          </a:p>
          <a:p>
            <a:r>
              <a:rPr lang="en-US" dirty="0"/>
              <a:t>It transforms a logical execution plan into a physical one (a </a:t>
            </a:r>
            <a:r>
              <a:rPr lang="en-US" b="1" dirty="0"/>
              <a:t>Job</a:t>
            </a:r>
            <a:r>
              <a:rPr lang="en-US" dirty="0"/>
              <a:t>) considering </a:t>
            </a:r>
            <a:r>
              <a:rPr lang="en-US" dirty="0">
                <a:ea typeface="ＭＳ Ｐゴシック" charset="-128"/>
              </a:rPr>
              <a:t>d</a:t>
            </a:r>
            <a:r>
              <a:rPr lang="en-US" dirty="0">
                <a:ea typeface="ＭＳ Ｐゴシック" charset="-128"/>
                <a:cs typeface="ＭＳ Ｐゴシック" charset="-128"/>
              </a:rPr>
              <a:t>ata locality and partitioning (to avoid shuffles)</a:t>
            </a:r>
          </a:p>
          <a:p>
            <a:r>
              <a:rPr lang="en-US" dirty="0"/>
              <a:t>Each </a:t>
            </a:r>
            <a:r>
              <a:rPr lang="en-US" b="1" dirty="0"/>
              <a:t>Job</a:t>
            </a:r>
            <a:r>
              <a:rPr lang="en-US" dirty="0"/>
              <a:t> is a DAG of </a:t>
            </a:r>
            <a:r>
              <a:rPr lang="en-US" b="1" dirty="0"/>
              <a:t>Stages </a:t>
            </a:r>
            <a:r>
              <a:rPr lang="en-US" dirty="0"/>
              <a:t>which are broken down into </a:t>
            </a:r>
            <a:r>
              <a:rPr lang="en-US" b="1" dirty="0"/>
              <a:t>Tasks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19D767-E2F7-9F47-A058-CFF04DC02387}"/>
              </a:ext>
            </a:extLst>
          </p:cNvPr>
          <p:cNvSpPr/>
          <p:nvPr/>
        </p:nvSpPr>
        <p:spPr>
          <a:xfrm>
            <a:off x="8171107" y="5626287"/>
            <a:ext cx="393158" cy="214233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9AC50-17DF-0646-B754-F6088EFE5E04}"/>
              </a:ext>
            </a:extLst>
          </p:cNvPr>
          <p:cNvSpPr txBox="1"/>
          <p:nvPr/>
        </p:nvSpPr>
        <p:spPr>
          <a:xfrm>
            <a:off x="8561482" y="5569436"/>
            <a:ext cx="189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= cached 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partition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/>
              <a:cs typeface="Corbe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03FAA-F15E-D848-AC72-A277114018F9}"/>
              </a:ext>
            </a:extLst>
          </p:cNvPr>
          <p:cNvGrpSpPr/>
          <p:nvPr/>
        </p:nvGrpSpPr>
        <p:grpSpPr>
          <a:xfrm>
            <a:off x="6683652" y="5500502"/>
            <a:ext cx="450658" cy="498331"/>
            <a:chOff x="4181818" y="5897146"/>
            <a:chExt cx="571867" cy="77763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BA545D1-06DC-7246-B9AC-64BA890BEBDF}"/>
                </a:ext>
              </a:extLst>
            </p:cNvPr>
            <p:cNvSpPr/>
            <p:nvPr/>
          </p:nvSpPr>
          <p:spPr>
            <a:xfrm>
              <a:off x="4181818" y="5897146"/>
              <a:ext cx="571867" cy="77763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AD13659-7B5F-7443-B657-19EF81A22F38}"/>
                </a:ext>
              </a:extLst>
            </p:cNvPr>
            <p:cNvSpPr/>
            <p:nvPr/>
          </p:nvSpPr>
          <p:spPr>
            <a:xfrm>
              <a:off x="4272291" y="5975435"/>
              <a:ext cx="393158" cy="25622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700159C-7736-C448-B130-6B1B2616B6A2}"/>
                </a:ext>
              </a:extLst>
            </p:cNvPr>
            <p:cNvSpPr/>
            <p:nvPr/>
          </p:nvSpPr>
          <p:spPr>
            <a:xfrm>
              <a:off x="4272291" y="6327271"/>
              <a:ext cx="393158" cy="25622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6A751B-341C-934D-805B-1C2BD0F068EA}"/>
              </a:ext>
            </a:extLst>
          </p:cNvPr>
          <p:cNvSpPr txBox="1"/>
          <p:nvPr/>
        </p:nvSpPr>
        <p:spPr>
          <a:xfrm>
            <a:off x="7148634" y="5569436"/>
            <a:ext cx="79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= RDD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A6FC0-0FBE-F246-A499-18D28795D081}"/>
              </a:ext>
            </a:extLst>
          </p:cNvPr>
          <p:cNvGrpSpPr/>
          <p:nvPr/>
        </p:nvGrpSpPr>
        <p:grpSpPr>
          <a:xfrm>
            <a:off x="6104770" y="2089742"/>
            <a:ext cx="5376333" cy="3147865"/>
            <a:chOff x="3392904" y="2014709"/>
            <a:chExt cx="5412429" cy="377743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D5197AE-8736-FE49-B673-DDF057923C4F}"/>
                </a:ext>
              </a:extLst>
            </p:cNvPr>
            <p:cNvSpPr/>
            <p:nvPr/>
          </p:nvSpPr>
          <p:spPr>
            <a:xfrm>
              <a:off x="3392904" y="2014709"/>
              <a:ext cx="5412429" cy="3777438"/>
            </a:xfrm>
            <a:prstGeom prst="roundRect">
              <a:avLst>
                <a:gd name="adj" fmla="val 3827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32740BD-9ABE-C946-B11A-D2B8CB19405F}"/>
                </a:ext>
              </a:extLst>
            </p:cNvPr>
            <p:cNvSpPr/>
            <p:nvPr/>
          </p:nvSpPr>
          <p:spPr>
            <a:xfrm>
              <a:off x="3550531" y="2156004"/>
              <a:ext cx="1749946" cy="1319458"/>
            </a:xfrm>
            <a:prstGeom prst="roundRect">
              <a:avLst>
                <a:gd name="adj" fmla="val 9052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B87A1BE-6B37-8E4E-803E-2544013EAA4B}"/>
                </a:ext>
              </a:extLst>
            </p:cNvPr>
            <p:cNvSpPr/>
            <p:nvPr/>
          </p:nvSpPr>
          <p:spPr>
            <a:xfrm>
              <a:off x="3550531" y="3646093"/>
              <a:ext cx="3732854" cy="2003628"/>
            </a:xfrm>
            <a:prstGeom prst="roundRect">
              <a:avLst>
                <a:gd name="adj" fmla="val 4131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D7502B2-AFF5-9B4C-B7B4-9E72AD5E333B}"/>
                </a:ext>
              </a:extLst>
            </p:cNvPr>
            <p:cNvSpPr/>
            <p:nvPr/>
          </p:nvSpPr>
          <p:spPr>
            <a:xfrm>
              <a:off x="6386193" y="3856333"/>
              <a:ext cx="566307" cy="146060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D977ACC-8F25-EE46-B108-321D4E3ADB85}"/>
                </a:ext>
              </a:extLst>
            </p:cNvPr>
            <p:cNvSpPr/>
            <p:nvPr/>
          </p:nvSpPr>
          <p:spPr>
            <a:xfrm>
              <a:off x="6475785" y="3940757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81E8A6-A44C-3148-ADA6-45D6A725FE1A}"/>
                </a:ext>
              </a:extLst>
            </p:cNvPr>
            <p:cNvSpPr/>
            <p:nvPr/>
          </p:nvSpPr>
          <p:spPr>
            <a:xfrm>
              <a:off x="6475785" y="4288112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F82DE9B-50AE-2C4A-8D2F-1C43F74DEC76}"/>
                </a:ext>
              </a:extLst>
            </p:cNvPr>
            <p:cNvSpPr/>
            <p:nvPr/>
          </p:nvSpPr>
          <p:spPr>
            <a:xfrm>
              <a:off x="6475785" y="4624894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A827237-27DC-0D47-8EA8-6C3CF329452D}"/>
                </a:ext>
              </a:extLst>
            </p:cNvPr>
            <p:cNvSpPr/>
            <p:nvPr/>
          </p:nvSpPr>
          <p:spPr>
            <a:xfrm>
              <a:off x="6475785" y="4972249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656C978-B034-904E-B7C8-751B1844EEAE}"/>
                </a:ext>
              </a:extLst>
            </p:cNvPr>
            <p:cNvSpPr/>
            <p:nvPr/>
          </p:nvSpPr>
          <p:spPr>
            <a:xfrm>
              <a:off x="4560969" y="2257404"/>
              <a:ext cx="566307" cy="109857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0AC6D0A-347F-B243-A275-B03A79D37D0A}"/>
                </a:ext>
              </a:extLst>
            </p:cNvPr>
            <p:cNvSpPr/>
            <p:nvPr/>
          </p:nvSpPr>
          <p:spPr>
            <a:xfrm>
              <a:off x="4650561" y="2334695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71554A-29D8-834B-BD14-5909A923ED12}"/>
                </a:ext>
              </a:extLst>
            </p:cNvPr>
            <p:cNvSpPr/>
            <p:nvPr/>
          </p:nvSpPr>
          <p:spPr>
            <a:xfrm>
              <a:off x="4650561" y="2682050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2061FA-6E7B-174C-9873-45CCC4341A35}"/>
                </a:ext>
              </a:extLst>
            </p:cNvPr>
            <p:cNvSpPr/>
            <p:nvPr/>
          </p:nvSpPr>
          <p:spPr>
            <a:xfrm>
              <a:off x="4650561" y="3012297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6018D9C-C0F1-604A-AEBD-F6F34FF81831}"/>
                </a:ext>
              </a:extLst>
            </p:cNvPr>
            <p:cNvSpPr/>
            <p:nvPr/>
          </p:nvSpPr>
          <p:spPr>
            <a:xfrm>
              <a:off x="6386193" y="2263217"/>
              <a:ext cx="566307" cy="109857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BAA61F8-DA4D-3340-BF35-2690DB3AF1DC}"/>
                </a:ext>
              </a:extLst>
            </p:cNvPr>
            <p:cNvSpPr/>
            <p:nvPr/>
          </p:nvSpPr>
          <p:spPr>
            <a:xfrm>
              <a:off x="6475785" y="2340508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D03B8EA-7D65-DF42-BB6F-25A272CEE2D4}"/>
                </a:ext>
              </a:extLst>
            </p:cNvPr>
            <p:cNvSpPr/>
            <p:nvPr/>
          </p:nvSpPr>
          <p:spPr>
            <a:xfrm>
              <a:off x="6475785" y="2687863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B1C1179-97F0-3B44-92DC-C61279A654C3}"/>
                </a:ext>
              </a:extLst>
            </p:cNvPr>
            <p:cNvSpPr/>
            <p:nvPr/>
          </p:nvSpPr>
          <p:spPr>
            <a:xfrm>
              <a:off x="6475785" y="3018110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DD251A4-3341-0041-B65C-FDC89A093283}"/>
                </a:ext>
              </a:extLst>
            </p:cNvPr>
            <p:cNvSpPr/>
            <p:nvPr/>
          </p:nvSpPr>
          <p:spPr>
            <a:xfrm>
              <a:off x="8078706" y="3167209"/>
              <a:ext cx="566307" cy="109857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753BF33-FEE3-AD49-B61B-9F7FFD57D7FA}"/>
                </a:ext>
              </a:extLst>
            </p:cNvPr>
            <p:cNvSpPr/>
            <p:nvPr/>
          </p:nvSpPr>
          <p:spPr>
            <a:xfrm>
              <a:off x="8168299" y="3244501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9C1E17F-E4F1-7B4E-82D4-41ED6DB8F64E}"/>
                </a:ext>
              </a:extLst>
            </p:cNvPr>
            <p:cNvSpPr/>
            <p:nvPr/>
          </p:nvSpPr>
          <p:spPr>
            <a:xfrm>
              <a:off x="8168299" y="3591856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C951FAD-B9EF-1148-AC30-442F8EBE9D2D}"/>
                </a:ext>
              </a:extLst>
            </p:cNvPr>
            <p:cNvSpPr/>
            <p:nvPr/>
          </p:nvSpPr>
          <p:spPr>
            <a:xfrm>
              <a:off x="8168299" y="3922102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004C58-65E5-7841-9DE6-A018DA3BBBFC}"/>
                </a:ext>
              </a:extLst>
            </p:cNvPr>
            <p:cNvCxnSpPr>
              <a:stCxn id="27" idx="3"/>
              <a:endCxn id="31" idx="1"/>
            </p:cNvCxnSpPr>
            <p:nvPr/>
          </p:nvCxnSpPr>
          <p:spPr>
            <a:xfrm>
              <a:off x="6865120" y="2466987"/>
              <a:ext cx="1303177" cy="90399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EED9B53-A404-EE48-BE68-802D718AE1B2}"/>
                </a:ext>
              </a:extLst>
            </p:cNvPr>
            <p:cNvCxnSpPr>
              <a:stCxn id="28" idx="3"/>
              <a:endCxn id="32" idx="1"/>
            </p:cNvCxnSpPr>
            <p:nvPr/>
          </p:nvCxnSpPr>
          <p:spPr>
            <a:xfrm>
              <a:off x="6865120" y="2814342"/>
              <a:ext cx="1303177" cy="90399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B4B274-C85D-B648-9506-2D3B04FFB7B7}"/>
                </a:ext>
              </a:extLst>
            </p:cNvPr>
            <p:cNvCxnSpPr>
              <a:stCxn id="29" idx="3"/>
              <a:endCxn id="33" idx="1"/>
            </p:cNvCxnSpPr>
            <p:nvPr/>
          </p:nvCxnSpPr>
          <p:spPr>
            <a:xfrm>
              <a:off x="6865120" y="3144589"/>
              <a:ext cx="1303177" cy="90399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B8BDCE1-89CC-764B-BB77-9E2B416E5CEF}"/>
                </a:ext>
              </a:extLst>
            </p:cNvPr>
            <p:cNvCxnSpPr>
              <a:stCxn id="24" idx="3"/>
              <a:endCxn id="28" idx="1"/>
            </p:cNvCxnSpPr>
            <p:nvPr/>
          </p:nvCxnSpPr>
          <p:spPr>
            <a:xfrm>
              <a:off x="5039897" y="2808529"/>
              <a:ext cx="1435888" cy="581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37D72E-4A9F-3F47-AF09-DDB0603AA7CA}"/>
                </a:ext>
              </a:extLst>
            </p:cNvPr>
            <p:cNvCxnSpPr>
              <a:stCxn id="23" idx="3"/>
              <a:endCxn id="27" idx="1"/>
            </p:cNvCxnSpPr>
            <p:nvPr/>
          </p:nvCxnSpPr>
          <p:spPr>
            <a:xfrm>
              <a:off x="5039897" y="2461173"/>
              <a:ext cx="1435888" cy="581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68C9D38-0505-204E-A6B7-144DA38D52EB}"/>
                </a:ext>
              </a:extLst>
            </p:cNvPr>
            <p:cNvCxnSpPr>
              <a:stCxn id="18" idx="3"/>
              <a:endCxn id="31" idx="1"/>
            </p:cNvCxnSpPr>
            <p:nvPr/>
          </p:nvCxnSpPr>
          <p:spPr>
            <a:xfrm flipV="1">
              <a:off x="6865120" y="3370979"/>
              <a:ext cx="1303179" cy="696256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FE46D4F-7F39-B64D-8534-1D040ABC651A}"/>
                </a:ext>
              </a:extLst>
            </p:cNvPr>
            <p:cNvCxnSpPr>
              <a:stCxn id="25" idx="3"/>
              <a:endCxn id="29" idx="1"/>
            </p:cNvCxnSpPr>
            <p:nvPr/>
          </p:nvCxnSpPr>
          <p:spPr>
            <a:xfrm>
              <a:off x="5039897" y="3138775"/>
              <a:ext cx="1435888" cy="581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892209-14B9-6D48-B5A6-4FA22B42E73C}"/>
                </a:ext>
              </a:extLst>
            </p:cNvPr>
            <p:cNvCxnSpPr>
              <a:stCxn id="20" idx="3"/>
              <a:endCxn id="31" idx="1"/>
            </p:cNvCxnSpPr>
            <p:nvPr/>
          </p:nvCxnSpPr>
          <p:spPr>
            <a:xfrm flipV="1">
              <a:off x="6865120" y="3370979"/>
              <a:ext cx="1303179" cy="138039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F226A9-24DB-DC4E-BCE8-C9D8C762DC74}"/>
                </a:ext>
              </a:extLst>
            </p:cNvPr>
            <p:cNvCxnSpPr>
              <a:stCxn id="18" idx="3"/>
              <a:endCxn id="32" idx="1"/>
            </p:cNvCxnSpPr>
            <p:nvPr/>
          </p:nvCxnSpPr>
          <p:spPr>
            <a:xfrm flipV="1">
              <a:off x="6865120" y="3718334"/>
              <a:ext cx="1303179" cy="348901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C05A05C-9A18-BA4C-978B-6EF51EEE99FB}"/>
                </a:ext>
              </a:extLst>
            </p:cNvPr>
            <p:cNvCxnSpPr>
              <a:stCxn id="19" idx="3"/>
              <a:endCxn id="32" idx="1"/>
            </p:cNvCxnSpPr>
            <p:nvPr/>
          </p:nvCxnSpPr>
          <p:spPr>
            <a:xfrm flipV="1">
              <a:off x="6865120" y="3718334"/>
              <a:ext cx="1303179" cy="696256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F8168B1-BE3A-7749-8C18-12DF83E52FFB}"/>
                </a:ext>
              </a:extLst>
            </p:cNvPr>
            <p:cNvCxnSpPr>
              <a:stCxn id="20" idx="3"/>
              <a:endCxn id="32" idx="1"/>
            </p:cNvCxnSpPr>
            <p:nvPr/>
          </p:nvCxnSpPr>
          <p:spPr>
            <a:xfrm flipV="1">
              <a:off x="6865120" y="3718334"/>
              <a:ext cx="1303179" cy="1033038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6781C76-F809-CC4A-BB3A-BF05B0ECC299}"/>
                </a:ext>
              </a:extLst>
            </p:cNvPr>
            <p:cNvCxnSpPr>
              <a:stCxn id="21" idx="3"/>
              <a:endCxn id="32" idx="1"/>
            </p:cNvCxnSpPr>
            <p:nvPr/>
          </p:nvCxnSpPr>
          <p:spPr>
            <a:xfrm flipV="1">
              <a:off x="6865120" y="3718334"/>
              <a:ext cx="1303179" cy="138039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DAB41B-6EE9-694D-A385-F31481CFC324}"/>
                </a:ext>
              </a:extLst>
            </p:cNvPr>
            <p:cNvCxnSpPr>
              <a:stCxn id="19" idx="3"/>
              <a:endCxn id="31" idx="1"/>
            </p:cNvCxnSpPr>
            <p:nvPr/>
          </p:nvCxnSpPr>
          <p:spPr>
            <a:xfrm flipV="1">
              <a:off x="6865120" y="3370979"/>
              <a:ext cx="1303179" cy="1043611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92B306E-6203-D945-8694-370F21462C6F}"/>
                </a:ext>
              </a:extLst>
            </p:cNvPr>
            <p:cNvCxnSpPr>
              <a:stCxn id="24" idx="3"/>
              <a:endCxn id="29" idx="1"/>
            </p:cNvCxnSpPr>
            <p:nvPr/>
          </p:nvCxnSpPr>
          <p:spPr>
            <a:xfrm>
              <a:off x="5039897" y="2808529"/>
              <a:ext cx="1435888" cy="33606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4086DB6-5AB8-084A-ABE4-6B40614AE5CF}"/>
                </a:ext>
              </a:extLst>
            </p:cNvPr>
            <p:cNvCxnSpPr>
              <a:stCxn id="24" idx="3"/>
              <a:endCxn id="27" idx="1"/>
            </p:cNvCxnSpPr>
            <p:nvPr/>
          </p:nvCxnSpPr>
          <p:spPr>
            <a:xfrm flipV="1">
              <a:off x="5039897" y="2466987"/>
              <a:ext cx="1435888" cy="34154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35AC70C-9777-6B4E-BA20-1CD92B1015BF}"/>
                </a:ext>
              </a:extLst>
            </p:cNvPr>
            <p:cNvCxnSpPr>
              <a:stCxn id="25" idx="3"/>
              <a:endCxn id="28" idx="1"/>
            </p:cNvCxnSpPr>
            <p:nvPr/>
          </p:nvCxnSpPr>
          <p:spPr>
            <a:xfrm flipV="1">
              <a:off x="5039897" y="2814342"/>
              <a:ext cx="1435888" cy="32443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14EDC8-B81E-1C46-B783-7BCF8FC5E254}"/>
                </a:ext>
              </a:extLst>
            </p:cNvPr>
            <p:cNvCxnSpPr>
              <a:stCxn id="23" idx="3"/>
              <a:endCxn id="29" idx="1"/>
            </p:cNvCxnSpPr>
            <p:nvPr/>
          </p:nvCxnSpPr>
          <p:spPr>
            <a:xfrm>
              <a:off x="5039897" y="2461173"/>
              <a:ext cx="1435888" cy="683416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4A4B388-72D4-B143-BC49-BCF41670228E}"/>
                </a:ext>
              </a:extLst>
            </p:cNvPr>
            <p:cNvCxnSpPr>
              <a:stCxn id="21" idx="3"/>
              <a:endCxn id="31" idx="1"/>
            </p:cNvCxnSpPr>
            <p:nvPr/>
          </p:nvCxnSpPr>
          <p:spPr>
            <a:xfrm flipV="1">
              <a:off x="6865120" y="3370979"/>
              <a:ext cx="1303179" cy="1727748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6D9E742-9C9C-E747-BE99-DEF8DAD85F3A}"/>
                </a:ext>
              </a:extLst>
            </p:cNvPr>
            <p:cNvCxnSpPr>
              <a:stCxn id="18" idx="3"/>
              <a:endCxn id="33" idx="1"/>
            </p:cNvCxnSpPr>
            <p:nvPr/>
          </p:nvCxnSpPr>
          <p:spPr>
            <a:xfrm flipV="1">
              <a:off x="6865120" y="4048580"/>
              <a:ext cx="1303179" cy="186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CEC691-A247-CD48-9FFC-828EC4B4A62E}"/>
                </a:ext>
              </a:extLst>
            </p:cNvPr>
            <p:cNvCxnSpPr>
              <a:stCxn id="19" idx="3"/>
              <a:endCxn id="33" idx="1"/>
            </p:cNvCxnSpPr>
            <p:nvPr/>
          </p:nvCxnSpPr>
          <p:spPr>
            <a:xfrm flipV="1">
              <a:off x="6865120" y="4048580"/>
              <a:ext cx="1303179" cy="36601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818772-06B8-D44C-8107-6BC552D7A2D7}"/>
                </a:ext>
              </a:extLst>
            </p:cNvPr>
            <p:cNvCxnSpPr>
              <a:stCxn id="20" idx="3"/>
              <a:endCxn id="33" idx="1"/>
            </p:cNvCxnSpPr>
            <p:nvPr/>
          </p:nvCxnSpPr>
          <p:spPr>
            <a:xfrm flipV="1">
              <a:off x="6865120" y="4048580"/>
              <a:ext cx="1303179" cy="70279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45E294C-B4E1-2746-9E1F-6FAA33D46349}"/>
                </a:ext>
              </a:extLst>
            </p:cNvPr>
            <p:cNvCxnSpPr>
              <a:stCxn id="21" idx="3"/>
              <a:endCxn id="33" idx="1"/>
            </p:cNvCxnSpPr>
            <p:nvPr/>
          </p:nvCxnSpPr>
          <p:spPr>
            <a:xfrm flipV="1">
              <a:off x="6865120" y="4048580"/>
              <a:ext cx="1303179" cy="105014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B61F05-3B1F-7047-ADDF-629E4795A2B5}"/>
                </a:ext>
              </a:extLst>
            </p:cNvPr>
            <p:cNvSpPr txBox="1"/>
            <p:nvPr/>
          </p:nvSpPr>
          <p:spPr>
            <a:xfrm>
              <a:off x="7424962" y="4619577"/>
              <a:ext cx="555219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join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1C8B5B0-5FD7-754C-A7A6-FAC33B2CA15E}"/>
                </a:ext>
              </a:extLst>
            </p:cNvPr>
            <p:cNvSpPr txBox="1"/>
            <p:nvPr/>
          </p:nvSpPr>
          <p:spPr>
            <a:xfrm>
              <a:off x="5738265" y="5212419"/>
              <a:ext cx="641707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filter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F36A3B-ABA1-3042-B134-DEC1ECC922A6}"/>
                </a:ext>
              </a:extLst>
            </p:cNvPr>
            <p:cNvSpPr txBox="1"/>
            <p:nvPr/>
          </p:nvSpPr>
          <p:spPr>
            <a:xfrm>
              <a:off x="5320829" y="3152411"/>
              <a:ext cx="1003896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groupBy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04C4D34-F4B9-A949-A0EC-8ED8F31B6BD2}"/>
                </a:ext>
              </a:extLst>
            </p:cNvPr>
            <p:cNvCxnSpPr>
              <a:stCxn id="25" idx="3"/>
              <a:endCxn id="27" idx="1"/>
            </p:cNvCxnSpPr>
            <p:nvPr/>
          </p:nvCxnSpPr>
          <p:spPr>
            <a:xfrm flipV="1">
              <a:off x="5039897" y="2466987"/>
              <a:ext cx="1435888" cy="67178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D76A456-82AE-B041-88D1-410B0B1D0CF8}"/>
                </a:ext>
              </a:extLst>
            </p:cNvPr>
            <p:cNvCxnSpPr>
              <a:stCxn id="23" idx="3"/>
              <a:endCxn id="28" idx="1"/>
            </p:cNvCxnSpPr>
            <p:nvPr/>
          </p:nvCxnSpPr>
          <p:spPr>
            <a:xfrm>
              <a:off x="5039897" y="2461173"/>
              <a:ext cx="1435888" cy="35316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380BA8-8AE9-0041-AF14-80A799975435}"/>
                </a:ext>
              </a:extLst>
            </p:cNvPr>
            <p:cNvSpPr txBox="1"/>
            <p:nvPr/>
          </p:nvSpPr>
          <p:spPr>
            <a:xfrm>
              <a:off x="7742274" y="5292287"/>
              <a:ext cx="899392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orbel"/>
                  <a:cs typeface="Corbel"/>
                </a:rPr>
                <a:t>Stage 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566FDE-F5C8-6942-BBDD-7AEED1C77AD1}"/>
                </a:ext>
              </a:extLst>
            </p:cNvPr>
            <p:cNvSpPr txBox="1"/>
            <p:nvPr/>
          </p:nvSpPr>
          <p:spPr>
            <a:xfrm>
              <a:off x="3630440" y="3085507"/>
              <a:ext cx="898258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orbel"/>
                  <a:cs typeface="Corbel"/>
                </a:rPr>
                <a:t>Stage 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72A727-D7E9-A942-953A-2AA44C252D33}"/>
                </a:ext>
              </a:extLst>
            </p:cNvPr>
            <p:cNvSpPr txBox="1"/>
            <p:nvPr/>
          </p:nvSpPr>
          <p:spPr>
            <a:xfrm>
              <a:off x="3662736" y="5265555"/>
              <a:ext cx="912781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orbel"/>
                  <a:cs typeface="Corbel"/>
                </a:rPr>
                <a:t>Stage 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E3B01-D0F0-B24C-971B-60E3C485D997}"/>
                </a:ext>
              </a:extLst>
            </p:cNvPr>
            <p:cNvSpPr txBox="1"/>
            <p:nvPr/>
          </p:nvSpPr>
          <p:spPr>
            <a:xfrm>
              <a:off x="4209961" y="2147424"/>
              <a:ext cx="394914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A: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028F0DC-BA5A-1049-9CA0-9A93F61B8B1C}"/>
                </a:ext>
              </a:extLst>
            </p:cNvPr>
            <p:cNvSpPr txBox="1"/>
            <p:nvPr/>
          </p:nvSpPr>
          <p:spPr>
            <a:xfrm>
              <a:off x="6012123" y="2098486"/>
              <a:ext cx="385156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B: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296011-E1A7-D845-A0EF-62DEDA48EC92}"/>
                </a:ext>
              </a:extLst>
            </p:cNvPr>
            <p:cNvSpPr txBox="1"/>
            <p:nvPr/>
          </p:nvSpPr>
          <p:spPr>
            <a:xfrm>
              <a:off x="3601081" y="3674323"/>
              <a:ext cx="384248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C: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4BA7C7C-352B-FE42-A8A0-DA17EB606172}"/>
                </a:ext>
              </a:extLst>
            </p:cNvPr>
            <p:cNvSpPr txBox="1"/>
            <p:nvPr/>
          </p:nvSpPr>
          <p:spPr>
            <a:xfrm>
              <a:off x="4774140" y="3674323"/>
              <a:ext cx="403197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D: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FB5DFC7-DDC0-654C-B2CD-F0EFCF6B10B8}"/>
                </a:ext>
              </a:extLst>
            </p:cNvPr>
            <p:cNvSpPr txBox="1"/>
            <p:nvPr/>
          </p:nvSpPr>
          <p:spPr>
            <a:xfrm>
              <a:off x="6041541" y="3665799"/>
              <a:ext cx="375398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E: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A360A4-ED2F-5449-A515-839BCBD88894}"/>
                </a:ext>
              </a:extLst>
            </p:cNvPr>
            <p:cNvSpPr txBox="1"/>
            <p:nvPr/>
          </p:nvSpPr>
          <p:spPr>
            <a:xfrm>
              <a:off x="7754072" y="2822947"/>
              <a:ext cx="364504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F: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D21540D5-F6CC-0742-9852-2C072BDB1A2D}"/>
                </a:ext>
              </a:extLst>
            </p:cNvPr>
            <p:cNvSpPr/>
            <p:nvPr/>
          </p:nvSpPr>
          <p:spPr>
            <a:xfrm>
              <a:off x="5157627" y="3856333"/>
              <a:ext cx="566307" cy="146060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FE6A61EE-0308-B243-91F8-4197218A086D}"/>
                </a:ext>
              </a:extLst>
            </p:cNvPr>
            <p:cNvSpPr/>
            <p:nvPr/>
          </p:nvSpPr>
          <p:spPr>
            <a:xfrm>
              <a:off x="5247219" y="3940757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C1062F2-A444-B84B-AB69-137577DA9221}"/>
                </a:ext>
              </a:extLst>
            </p:cNvPr>
            <p:cNvSpPr/>
            <p:nvPr/>
          </p:nvSpPr>
          <p:spPr>
            <a:xfrm>
              <a:off x="5247219" y="4288112"/>
              <a:ext cx="389335" cy="252956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3D84A377-60C9-3B43-B081-B8996EF09664}"/>
                </a:ext>
              </a:extLst>
            </p:cNvPr>
            <p:cNvSpPr/>
            <p:nvPr/>
          </p:nvSpPr>
          <p:spPr>
            <a:xfrm>
              <a:off x="5247219" y="4624894"/>
              <a:ext cx="389335" cy="252956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778E695-EA45-974B-BD42-2298BE73D709}"/>
                </a:ext>
              </a:extLst>
            </p:cNvPr>
            <p:cNvSpPr/>
            <p:nvPr/>
          </p:nvSpPr>
          <p:spPr>
            <a:xfrm>
              <a:off x="5247219" y="4972249"/>
              <a:ext cx="389335" cy="252956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2F53425-924F-D04C-B7EE-5DFD626317C5}"/>
                </a:ext>
              </a:extLst>
            </p:cNvPr>
            <p:cNvCxnSpPr>
              <a:stCxn id="72" idx="3"/>
              <a:endCxn id="19" idx="1"/>
            </p:cNvCxnSpPr>
            <p:nvPr/>
          </p:nvCxnSpPr>
          <p:spPr>
            <a:xfrm>
              <a:off x="5636554" y="4414590"/>
              <a:ext cx="83923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B2A93D6-1928-194E-BB08-4B1B298C01EF}"/>
                </a:ext>
              </a:extLst>
            </p:cNvPr>
            <p:cNvCxnSpPr>
              <a:stCxn id="71" idx="3"/>
              <a:endCxn id="18" idx="1"/>
            </p:cNvCxnSpPr>
            <p:nvPr/>
          </p:nvCxnSpPr>
          <p:spPr>
            <a:xfrm>
              <a:off x="5636554" y="4067235"/>
              <a:ext cx="83923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845DF6A-71C4-814D-93CA-96CCA854A9F7}"/>
                </a:ext>
              </a:extLst>
            </p:cNvPr>
            <p:cNvCxnSpPr>
              <a:stCxn id="73" idx="3"/>
              <a:endCxn id="20" idx="1"/>
            </p:cNvCxnSpPr>
            <p:nvPr/>
          </p:nvCxnSpPr>
          <p:spPr>
            <a:xfrm>
              <a:off x="5636554" y="4751372"/>
              <a:ext cx="83923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C3743D-A5AF-9A4C-B7B0-8FD913A3ECD0}"/>
                </a:ext>
              </a:extLst>
            </p:cNvPr>
            <p:cNvCxnSpPr>
              <a:stCxn id="74" idx="3"/>
              <a:endCxn id="21" idx="1"/>
            </p:cNvCxnSpPr>
            <p:nvPr/>
          </p:nvCxnSpPr>
          <p:spPr>
            <a:xfrm>
              <a:off x="5636554" y="5098727"/>
              <a:ext cx="83923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B7503447-D063-2D46-8BA0-4F6702838E2F}"/>
                </a:ext>
              </a:extLst>
            </p:cNvPr>
            <p:cNvSpPr/>
            <p:nvPr/>
          </p:nvSpPr>
          <p:spPr>
            <a:xfrm>
              <a:off x="3946736" y="3856333"/>
              <a:ext cx="566307" cy="146060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E237B153-B992-A84A-8870-E3FD15650819}"/>
                </a:ext>
              </a:extLst>
            </p:cNvPr>
            <p:cNvSpPr/>
            <p:nvPr/>
          </p:nvSpPr>
          <p:spPr>
            <a:xfrm>
              <a:off x="4036328" y="3940757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4E2E8545-FEB7-A047-AEAD-0C41E1F32781}"/>
                </a:ext>
              </a:extLst>
            </p:cNvPr>
            <p:cNvSpPr/>
            <p:nvPr/>
          </p:nvSpPr>
          <p:spPr>
            <a:xfrm>
              <a:off x="4036328" y="4288112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ED52E637-76AA-304E-972C-9C03BCCC81A5}"/>
                </a:ext>
              </a:extLst>
            </p:cNvPr>
            <p:cNvSpPr/>
            <p:nvPr/>
          </p:nvSpPr>
          <p:spPr>
            <a:xfrm>
              <a:off x="4036328" y="4624894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FCF1435-4433-E842-A93E-D3BE4A476C62}"/>
                </a:ext>
              </a:extLst>
            </p:cNvPr>
            <p:cNvSpPr/>
            <p:nvPr/>
          </p:nvSpPr>
          <p:spPr>
            <a:xfrm>
              <a:off x="4036328" y="4972249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DD23454-BDB8-B341-B2BA-9A7F50D341D5}"/>
                </a:ext>
              </a:extLst>
            </p:cNvPr>
            <p:cNvCxnSpPr>
              <a:stCxn id="81" idx="3"/>
              <a:endCxn id="72" idx="1"/>
            </p:cNvCxnSpPr>
            <p:nvPr/>
          </p:nvCxnSpPr>
          <p:spPr>
            <a:xfrm>
              <a:off x="4425663" y="4414590"/>
              <a:ext cx="82155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4A160AC-5D05-B04E-A3B9-5BA9BB15C8D6}"/>
                </a:ext>
              </a:extLst>
            </p:cNvPr>
            <p:cNvCxnSpPr>
              <a:stCxn id="80" idx="3"/>
              <a:endCxn id="71" idx="1"/>
            </p:cNvCxnSpPr>
            <p:nvPr/>
          </p:nvCxnSpPr>
          <p:spPr>
            <a:xfrm>
              <a:off x="4425663" y="4067235"/>
              <a:ext cx="82155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E0B93B-E94A-3C4E-BB28-9FD394811465}"/>
                </a:ext>
              </a:extLst>
            </p:cNvPr>
            <p:cNvCxnSpPr>
              <a:stCxn id="82" idx="3"/>
              <a:endCxn id="73" idx="1"/>
            </p:cNvCxnSpPr>
            <p:nvPr/>
          </p:nvCxnSpPr>
          <p:spPr>
            <a:xfrm>
              <a:off x="4425663" y="4751372"/>
              <a:ext cx="82155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D967ECA-1418-FD4B-978E-09E8D8BA9BB3}"/>
                </a:ext>
              </a:extLst>
            </p:cNvPr>
            <p:cNvCxnSpPr>
              <a:stCxn id="83" idx="3"/>
              <a:endCxn id="74" idx="1"/>
            </p:cNvCxnSpPr>
            <p:nvPr/>
          </p:nvCxnSpPr>
          <p:spPr>
            <a:xfrm>
              <a:off x="4425663" y="5098727"/>
              <a:ext cx="82155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FAEC712-FAA3-C240-8F1D-676AE896114B}"/>
                </a:ext>
              </a:extLst>
            </p:cNvPr>
            <p:cNvSpPr txBox="1"/>
            <p:nvPr/>
          </p:nvSpPr>
          <p:spPr>
            <a:xfrm>
              <a:off x="4558939" y="5209465"/>
              <a:ext cx="615609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latin typeface="Corbel"/>
                  <a:cs typeface="Corbel"/>
                </a:rPr>
                <a:t>map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51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36534D-A304-B643-8085-6D50EDC85F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560AC-60FB-F44D-8A8A-988E7A76F5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18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8711C6-8D5B-044B-8E29-6458C497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at work -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59E0-07E7-DC44-8476-154AB9B847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Spark cluster includes</a:t>
            </a:r>
          </a:p>
          <a:p>
            <a:pPr lvl="1"/>
            <a:r>
              <a:rPr lang="en-US" dirty="0"/>
              <a:t>One </a:t>
            </a:r>
            <a:r>
              <a:rPr lang="en-US" b="1" dirty="0"/>
              <a:t>Driver</a:t>
            </a:r>
            <a:r>
              <a:rPr lang="en-US" dirty="0"/>
              <a:t> running the user application</a:t>
            </a:r>
          </a:p>
          <a:p>
            <a:pPr lvl="1"/>
            <a:r>
              <a:rPr lang="en-US" dirty="0"/>
              <a:t>Multiple </a:t>
            </a:r>
            <a:r>
              <a:rPr lang="en-US" b="1" dirty="0"/>
              <a:t>Executors</a:t>
            </a:r>
            <a:r>
              <a:rPr lang="en-US" dirty="0"/>
              <a:t> (typically, one instance per node) with </a:t>
            </a:r>
            <a:br>
              <a:rPr lang="en-US" dirty="0"/>
            </a:br>
            <a:r>
              <a:rPr lang="en-US" dirty="0"/>
              <a:t>multiple </a:t>
            </a:r>
            <a:r>
              <a:rPr lang="en-US" b="1" dirty="0"/>
              <a:t>Slots</a:t>
            </a:r>
            <a:r>
              <a:rPr lang="en-US" dirty="0"/>
              <a:t> (typically, one per core/CPU)</a:t>
            </a:r>
          </a:p>
        </p:txBody>
      </p:sp>
      <p:pic>
        <p:nvPicPr>
          <p:cNvPr id="10244" name="Picture 4" descr="https://files.training.databricks.com/images/105/spark_cluster_slots.png">
            <a:extLst>
              <a:ext uri="{FF2B5EF4-FFF2-40B4-BE49-F238E27FC236}">
                <a16:creationId xmlns:a16="http://schemas.microsoft.com/office/drawing/2014/main" id="{F38136EE-8016-7A4D-95C6-F9D5CD0F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71251"/>
            <a:ext cx="9144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7F56E49-D4B5-557D-76FA-8D70A59F2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9" t="48635" r="-210" b="18263"/>
          <a:stretch/>
        </p:blipFill>
        <p:spPr>
          <a:xfrm rot="20590935">
            <a:off x="9884616" y="3841953"/>
            <a:ext cx="1945248" cy="5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4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F42FB0-1395-AC4B-B142-005F3EB606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5A74E-765C-0F42-A4E7-E2D9DDA2E6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955F8E-0E76-014A-A60A-B7757DB9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at work – runtime 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0B12F-2D65-2D4B-99EC-036B654C34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Driver </a:t>
            </a:r>
            <a:r>
              <a:rPr lang="en-US" dirty="0"/>
              <a:t>assigns </a:t>
            </a:r>
            <a:r>
              <a:rPr lang="en-US" b="1" dirty="0"/>
              <a:t>Tasks</a:t>
            </a:r>
            <a:r>
              <a:rPr lang="en-US" dirty="0"/>
              <a:t> to Executors’ </a:t>
            </a:r>
            <a:r>
              <a:rPr lang="en-US" b="1" dirty="0"/>
              <a:t>Slots</a:t>
            </a:r>
            <a:r>
              <a:rPr lang="en-US" dirty="0"/>
              <a:t> for parallel execution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Driver also makes sure that all tasks of a Stage are executed before starting any task of the next stage</a:t>
            </a:r>
          </a:p>
        </p:txBody>
      </p:sp>
      <p:pic>
        <p:nvPicPr>
          <p:cNvPr id="11266" name="Picture 2" descr="https://files.training.databricks.com/images/105/spark_cluster_tasks.png">
            <a:extLst>
              <a:ext uri="{FF2B5EF4-FFF2-40B4-BE49-F238E27FC236}">
                <a16:creationId xmlns:a16="http://schemas.microsoft.com/office/drawing/2014/main" id="{B9BADCA0-52ED-DB42-9F78-4D04209BE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47389"/>
            <a:ext cx="9144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07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E8EBF2-AEC5-F14D-919B-DE6E7D3C3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@manudellavalle - http://emanueledellavalle.org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26326-6689-C841-B2FE-03EDF27012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5D038-E70F-B244-A1AE-4DC4A8F321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5318B1-BF44-914E-AC24-1814680D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oogle Shape;186;p10" descr="Picture 6">
            <a:extLst>
              <a:ext uri="{FF2B5EF4-FFF2-40B4-BE49-F238E27FC236}">
                <a16:creationId xmlns:a16="http://schemas.microsoft.com/office/drawing/2014/main" id="{D0A9C0A1-B268-6E43-B9C1-8AD152385CF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804"/>
          <a:stretch/>
        </p:blipFill>
        <p:spPr>
          <a:xfrm>
            <a:off x="-116016" y="0"/>
            <a:ext cx="12308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6EDFA9-C92F-9A48-89BD-95BE307F5AFA}"/>
              </a:ext>
            </a:extLst>
          </p:cNvPr>
          <p:cNvSpPr txBox="1"/>
          <p:nvPr/>
        </p:nvSpPr>
        <p:spPr>
          <a:xfrm>
            <a:off x="220564" y="3368813"/>
            <a:ext cx="5913241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massive flows than you cannot stop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Stream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Mng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Systems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9D69B44-2F0C-5E6D-779F-3B3F7B85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3786">
            <a:off x="5969552" y="1364974"/>
            <a:ext cx="4922047" cy="2556289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304901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64548D-A02F-3063-F905-39A964B9AB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BEC2-1909-1CA5-A798-520036E1C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20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DA92C-9254-CEEA-69BA-378AD8C5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Spark to </a:t>
            </a:r>
            <a:r>
              <a:rPr lang="en-US" dirty="0" err="1"/>
              <a:t>kafka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773A2B90-9F61-5D95-8B69-8519FC61A90E}"/>
                  </a:ext>
                </a:extLst>
              </p14:cNvPr>
              <p14:cNvContentPartPr/>
              <p14:nvPr/>
            </p14:nvContentPartPr>
            <p14:xfrm rot="16200000">
              <a:off x="4436240" y="3539240"/>
              <a:ext cx="302940" cy="293829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773A2B90-9F61-5D95-8B69-8519FC61A9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420751" y="3523756"/>
                <a:ext cx="333558" cy="324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4EB6EEDA-156B-EBF7-5433-292C4F9FF1F6}"/>
                  </a:ext>
                </a:extLst>
              </p14:cNvPr>
              <p14:cNvContentPartPr/>
              <p14:nvPr/>
            </p14:nvContentPartPr>
            <p14:xfrm rot="16200000">
              <a:off x="4609804" y="3578872"/>
              <a:ext cx="48744" cy="97943"/>
            </p14:xfrm>
          </p:contentPart>
        </mc:Choice>
        <mc:Fallback xmlns=""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4EB6EEDA-156B-EBF7-5433-292C4F9FF1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4594278" y="3563388"/>
                <a:ext cx="79435" cy="128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CD2990AD-2191-C071-97F4-CE5C1ABFFC54}"/>
                  </a:ext>
                </a:extLst>
              </p14:cNvPr>
              <p14:cNvContentPartPr/>
              <p14:nvPr/>
            </p14:nvContentPartPr>
            <p14:xfrm rot="16200000">
              <a:off x="4601604" y="3423530"/>
              <a:ext cx="84276" cy="123454"/>
            </p14:xfrm>
          </p:contentPart>
        </mc:Choice>
        <mc:Fallback xmlns=""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CD2990AD-2191-C071-97F4-CE5C1ABFFC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4586183" y="3408053"/>
                <a:ext cx="114759" cy="15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54440B97-379B-F8CF-698F-1415C0C9E37D}"/>
                  </a:ext>
                </a:extLst>
              </p14:cNvPr>
              <p14:cNvContentPartPr/>
              <p14:nvPr/>
            </p14:nvContentPartPr>
            <p14:xfrm rot="16200000">
              <a:off x="4625292" y="3302810"/>
              <a:ext cx="41455" cy="128009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54440B97-379B-F8CF-698F-1415C0C9E3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4609791" y="3287305"/>
                <a:ext cx="72096" cy="15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7C66CD81-2012-05A3-18BD-6A00B2149992}"/>
                  </a:ext>
                </a:extLst>
              </p14:cNvPr>
              <p14:cNvContentPartPr/>
              <p14:nvPr/>
            </p14:nvContentPartPr>
            <p14:xfrm rot="16200000">
              <a:off x="4625748" y="3237667"/>
              <a:ext cx="46466" cy="8291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7C66CD81-2012-05A3-18BD-6A00B21499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4610378" y="3222234"/>
                <a:ext cx="76848" cy="113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6809C0AF-F22A-B791-82F2-7C798AA0BC57}"/>
                  </a:ext>
                </a:extLst>
              </p14:cNvPr>
              <p14:cNvContentPartPr/>
              <p14:nvPr/>
            </p14:nvContentPartPr>
            <p14:xfrm rot="16200000">
              <a:off x="4597049" y="3085514"/>
              <a:ext cx="100221" cy="90199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6809C0AF-F22A-B791-82F2-7C798AA0BC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6200000">
                <a:off x="4581491" y="3070000"/>
                <a:ext cx="130975" cy="120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7F5273D5-3C74-ABA1-0D9D-947EA06AC2E2}"/>
                  </a:ext>
                </a:extLst>
              </p14:cNvPr>
              <p14:cNvContentPartPr/>
              <p14:nvPr/>
            </p14:nvContentPartPr>
            <p14:xfrm rot="16200000">
              <a:off x="4598415" y="2906939"/>
              <a:ext cx="112520" cy="107965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7F5273D5-3C74-ABA1-0D9D-947EA06AC2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6200000">
                <a:off x="4582907" y="2891464"/>
                <a:ext cx="143174" cy="138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08C9BC64-5A98-8AF8-BE0F-FBF037BA2246}"/>
                  </a:ext>
                </a:extLst>
              </p14:cNvPr>
              <p14:cNvContentPartPr/>
              <p14:nvPr/>
            </p14:nvContentPartPr>
            <p14:xfrm rot="16200000">
              <a:off x="4880279" y="3299420"/>
              <a:ext cx="164453" cy="506114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08C9BC64-5A98-8AF8-BE0F-FBF037BA22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16200000">
                <a:off x="4864805" y="3283941"/>
                <a:ext cx="195041" cy="536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818F754E-42BB-D339-155B-1E5C5F6D688F}"/>
                  </a:ext>
                </a:extLst>
              </p14:cNvPr>
              <p14:cNvContentPartPr/>
              <p14:nvPr/>
            </p14:nvContentPartPr>
            <p14:xfrm rot="16200000">
              <a:off x="4892323" y="3417407"/>
              <a:ext cx="21411" cy="76077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818F754E-42BB-D339-155B-1E5C5F6D68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16200000">
                <a:off x="4876718" y="3401903"/>
                <a:ext cx="52257" cy="106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6E375371-14C7-3C13-E0A8-8DC622A161AE}"/>
                  </a:ext>
                </a:extLst>
              </p14:cNvPr>
              <p14:cNvContentPartPr/>
              <p14:nvPr/>
            </p14:nvContentPartPr>
            <p14:xfrm rot="16200000">
              <a:off x="4839935" y="3402829"/>
              <a:ext cx="59221" cy="9111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6E375371-14C7-3C13-E0A8-8DC622A161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16200000">
                <a:off x="4824408" y="3387158"/>
                <a:ext cx="89915" cy="40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90C200FB-A4CA-66D4-3B71-594B82DF0D66}"/>
                  </a:ext>
                </a:extLst>
              </p14:cNvPr>
              <p14:cNvContentPartPr/>
              <p14:nvPr/>
            </p14:nvContentPartPr>
            <p14:xfrm rot="16200000">
              <a:off x="4879112" y="3292586"/>
              <a:ext cx="51477" cy="77899"/>
            </p14:xfrm>
          </p:contentPart>
        </mc:Choice>
        <mc:Fallback xmlns=""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90C200FB-A4CA-66D4-3B71-594B82DF0D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 rot="16200000">
                <a:off x="4863413" y="3277078"/>
                <a:ext cx="82509" cy="108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38D181FE-D0D7-B76F-C556-7341D1B56466}"/>
                  </a:ext>
                </a:extLst>
              </p14:cNvPr>
              <p14:cNvContentPartPr/>
              <p14:nvPr/>
            </p14:nvContentPartPr>
            <p14:xfrm rot="16200000">
              <a:off x="4873417" y="3175283"/>
              <a:ext cx="55577" cy="126187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38D181FE-D0D7-B76F-C556-7341D1B5646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 rot="16200000">
                <a:off x="4857899" y="3159780"/>
                <a:ext cx="86253" cy="156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EC41F97E-A94C-9F9A-84DA-C54A5CC7D2F6}"/>
                  </a:ext>
                </a:extLst>
              </p14:cNvPr>
              <p14:cNvContentPartPr/>
              <p14:nvPr/>
            </p14:nvContentPartPr>
            <p14:xfrm rot="16200000">
              <a:off x="4946789" y="2982814"/>
              <a:ext cx="84276" cy="255562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EC41F97E-A94C-9F9A-84DA-C54A5CC7D2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 rot="16200000">
                <a:off x="4931302" y="2967336"/>
                <a:ext cx="114889" cy="286157"/>
              </a:xfrm>
              <a:prstGeom prst="rect">
                <a:avLst/>
              </a:prstGeom>
            </p:spPr>
          </p:pic>
        </mc:Fallback>
      </mc:AlternateContent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50B24DB3-443C-934D-B55B-EFE239DE285D}"/>
              </a:ext>
            </a:extLst>
          </p:cNvPr>
          <p:cNvGrpSpPr/>
          <p:nvPr/>
        </p:nvGrpSpPr>
        <p:grpSpPr>
          <a:xfrm>
            <a:off x="6258757" y="3798436"/>
            <a:ext cx="3559011" cy="2228741"/>
            <a:chOff x="3675978" y="3214118"/>
            <a:chExt cx="4801539" cy="30068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034838-75C1-16F4-C0D2-DD41770B22C9}"/>
                    </a:ext>
                  </a:extLst>
                </p14:cNvPr>
                <p14:cNvContentPartPr/>
                <p14:nvPr/>
              </p14:nvContentPartPr>
              <p14:xfrm rot="16200000">
                <a:off x="3539849" y="4766071"/>
                <a:ext cx="1639479" cy="897422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034838-75C1-16F4-C0D2-DD41770B22C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16200000">
                  <a:off x="3518967" y="4745189"/>
                  <a:ext cx="1680272" cy="938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FD5ECE-5352-E1D3-0A19-34269FAA5ADD}"/>
                    </a:ext>
                  </a:extLst>
                </p14:cNvPr>
                <p14:cNvContentPartPr/>
                <p14:nvPr/>
              </p14:nvContentPartPr>
              <p14:xfrm rot="16200000">
                <a:off x="5259784" y="4687095"/>
                <a:ext cx="1601747" cy="1046499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FD5ECE-5352-E1D3-0A19-34269FAA5A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16200000">
                  <a:off x="5238900" y="4666214"/>
                  <a:ext cx="1643029" cy="1087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C72B4-065F-5164-8C5F-3F39A8E360B2}"/>
                    </a:ext>
                  </a:extLst>
                </p14:cNvPr>
                <p14:cNvContentPartPr/>
                <p14:nvPr/>
              </p14:nvContentPartPr>
              <p14:xfrm rot="16200000">
                <a:off x="6891124" y="4677106"/>
                <a:ext cx="1571043" cy="1078682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C72B4-065F-5164-8C5F-3F39A8E360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16200000">
                  <a:off x="6870235" y="4656222"/>
                  <a:ext cx="1612335" cy="1119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85BEB1-AE28-68EE-2F87-7BEF4C5257E3}"/>
                    </a:ext>
                  </a:extLst>
                </p14:cNvPr>
                <p14:cNvContentPartPr/>
                <p14:nvPr/>
              </p14:nvContentPartPr>
              <p14:xfrm rot="16200000">
                <a:off x="3850395" y="5497216"/>
                <a:ext cx="145009" cy="296305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85BEB1-AE28-68EE-2F87-7BEF4C5257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 rot="16200000">
                  <a:off x="3829541" y="5476363"/>
                  <a:ext cx="186232" cy="337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B0CE08-69D7-A2E4-F722-F493F30E3DFC}"/>
                    </a:ext>
                  </a:extLst>
                </p14:cNvPr>
                <p14:cNvContentPartPr/>
                <p14:nvPr/>
              </p14:nvContentPartPr>
              <p14:xfrm rot="16200000">
                <a:off x="3956192" y="5433590"/>
                <a:ext cx="86931" cy="101358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B0CE08-69D7-A2E4-F722-F493F30E3D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 rot="16200000">
                  <a:off x="3935309" y="5412736"/>
                  <a:ext cx="128211" cy="142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047AF2-D9F7-7F3C-F688-38C6AB280D49}"/>
                    </a:ext>
                  </a:extLst>
                </p14:cNvPr>
                <p14:cNvContentPartPr/>
                <p14:nvPr/>
              </p14:nvContentPartPr>
              <p14:xfrm rot="16200000">
                <a:off x="3982641" y="5325758"/>
                <a:ext cx="74724" cy="99878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047AF2-D9F7-7F3C-F688-38C6AB280D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 rot="16200000">
                  <a:off x="3961777" y="5304910"/>
                  <a:ext cx="115968" cy="141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B060B6D-0FCC-A2A3-9B7D-E49707A7C2CD}"/>
                    </a:ext>
                  </a:extLst>
                </p14:cNvPr>
                <p14:cNvContentPartPr/>
                <p14:nvPr/>
              </p14:nvContentPartPr>
              <p14:xfrm rot="16200000">
                <a:off x="3945834" y="5144313"/>
                <a:ext cx="23675" cy="227499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060B6D-0FCC-A2A3-9B7D-E49707A7C2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 rot="16200000">
                  <a:off x="3925058" y="5123455"/>
                  <a:ext cx="64744" cy="26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450B79-AD0F-BBB3-FE36-6060353F44BF}"/>
                    </a:ext>
                  </a:extLst>
                </p14:cNvPr>
                <p14:cNvContentPartPr/>
                <p14:nvPr/>
              </p14:nvContentPartPr>
              <p14:xfrm rot="16200000">
                <a:off x="3983381" y="5206645"/>
                <a:ext cx="25154" cy="4513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450B79-AD0F-BBB3-FE36-6060353F44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 rot="16200000">
                  <a:off x="3962973" y="5186000"/>
                  <a:ext cx="65021" cy="85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45A351-AE32-A1B8-7BD6-3A7C69611D76}"/>
                    </a:ext>
                  </a:extLst>
                </p14:cNvPr>
                <p14:cNvContentPartPr/>
                <p14:nvPr/>
              </p14:nvContentPartPr>
              <p14:xfrm rot="16200000">
                <a:off x="3893861" y="5144498"/>
                <a:ext cx="59557" cy="9063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45A351-AE32-A1B8-7BD6-3A7C69611D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 rot="16200000">
                  <a:off x="3873040" y="5123658"/>
                  <a:ext cx="100714" cy="13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400C0B-337A-EAB8-59AC-02FE45E6DF71}"/>
                    </a:ext>
                  </a:extLst>
                </p14:cNvPr>
                <p14:cNvContentPartPr/>
                <p14:nvPr/>
              </p14:nvContentPartPr>
              <p14:xfrm rot="16200000">
                <a:off x="3964329" y="5027419"/>
                <a:ext cx="55488" cy="15425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400C0B-337A-EAB8-59AC-02FE45E6DF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 rot="16200000">
                  <a:off x="3943399" y="5006560"/>
                  <a:ext cx="96861" cy="195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19B124-41E6-DCE3-23DA-7946598FE9C4}"/>
                    </a:ext>
                  </a:extLst>
                </p14:cNvPr>
                <p14:cNvContentPartPr/>
                <p14:nvPr/>
              </p14:nvContentPartPr>
              <p14:xfrm rot="16200000">
                <a:off x="3977277" y="4966013"/>
                <a:ext cx="5549" cy="81382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19B124-41E6-DCE3-23DA-7946598FE9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 rot="16200000">
                  <a:off x="3955585" y="4945058"/>
                  <a:ext cx="48428" cy="122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8F4FF3-D0C4-BA50-28B4-132388BF2010}"/>
                    </a:ext>
                  </a:extLst>
                </p14:cNvPr>
                <p14:cNvContentPartPr/>
                <p14:nvPr/>
              </p14:nvContentPartPr>
              <p14:xfrm rot="16200000">
                <a:off x="3925303" y="4972117"/>
                <a:ext cx="54748" cy="2293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8F4FF3-D0C4-BA50-28B4-132388BF20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 rot="16200000">
                  <a:off x="3904470" y="4951572"/>
                  <a:ext cx="95446" cy="63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30B859-8659-4DEB-14A7-AFAF97BC3CBE}"/>
                    </a:ext>
                  </a:extLst>
                </p14:cNvPr>
                <p14:cNvContentPartPr/>
                <p14:nvPr/>
              </p14:nvContentPartPr>
              <p14:xfrm rot="16200000">
                <a:off x="3869632" y="4591656"/>
                <a:ext cx="141309" cy="202346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30B859-8659-4DEB-14A7-AFAF97BC3C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 rot="16200000">
                  <a:off x="3848751" y="4570791"/>
                  <a:ext cx="182585" cy="243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FB0FA3-E49A-D4E3-B847-F6EB9DF61474}"/>
                    </a:ext>
                  </a:extLst>
                </p14:cNvPr>
                <p14:cNvContentPartPr/>
                <p14:nvPr/>
              </p14:nvContentPartPr>
              <p14:xfrm rot="16200000">
                <a:off x="4474447" y="5497215"/>
                <a:ext cx="70285" cy="229719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FB0FA3-E49A-D4E3-B847-F6EB9DF614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 rot="16200000">
                  <a:off x="4453604" y="5476331"/>
                  <a:ext cx="111002" cy="2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2E4143-894F-2130-5C13-C1BA96BB0572}"/>
                    </a:ext>
                  </a:extLst>
                </p14:cNvPr>
                <p14:cNvContentPartPr/>
                <p14:nvPr/>
              </p14:nvContentPartPr>
              <p14:xfrm rot="16200000">
                <a:off x="4453547" y="5475205"/>
                <a:ext cx="42171" cy="96919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2E4143-894F-2130-5C13-C1BA96BB05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 rot="16200000">
                  <a:off x="4432461" y="5454471"/>
                  <a:ext cx="83852" cy="137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4D21BB-89B8-C58C-4155-D00B9408A841}"/>
                    </a:ext>
                  </a:extLst>
                </p14:cNvPr>
                <p14:cNvContentPartPr/>
                <p14:nvPr/>
              </p14:nvContentPartPr>
              <p14:xfrm rot="16200000">
                <a:off x="4487580" y="5411950"/>
                <a:ext cx="2589" cy="41061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4D21BB-89B8-C58C-4155-D00B9408A8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 rot="16200000">
                  <a:off x="4465315" y="5391178"/>
                  <a:ext cx="46084" cy="82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66705C-73C3-32EA-A5A1-DEAC69823020}"/>
                    </a:ext>
                  </a:extLst>
                </p14:cNvPr>
                <p14:cNvContentPartPr/>
                <p14:nvPr/>
              </p14:nvContentPartPr>
              <p14:xfrm rot="16200000">
                <a:off x="4432461" y="5397153"/>
                <a:ext cx="32183" cy="20345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66705C-73C3-32EA-A5A1-DEAC698230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 rot="16200000">
                  <a:off x="4411806" y="5376324"/>
                  <a:ext cx="72532" cy="61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CAE83F-C68C-B68A-63B0-F66B97F93935}"/>
                    </a:ext>
                  </a:extLst>
                </p14:cNvPr>
                <p14:cNvContentPartPr/>
                <p14:nvPr/>
              </p14:nvContentPartPr>
              <p14:xfrm rot="16200000">
                <a:off x="4391030" y="5210714"/>
                <a:ext cx="12948" cy="196426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CAE83F-C68C-B68A-63B0-F66B97F939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 rot="16200000">
                  <a:off x="4370409" y="5189859"/>
                  <a:ext cx="53710" cy="237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339CFC-31CA-9BCF-AEA3-C292F6E2FC4F}"/>
                    </a:ext>
                  </a:extLst>
                </p14:cNvPr>
                <p14:cNvContentPartPr/>
                <p14:nvPr/>
              </p14:nvContentPartPr>
              <p14:xfrm rot="16200000">
                <a:off x="4320562" y="5322614"/>
                <a:ext cx="63626" cy="16646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339CFC-31CA-9BCF-AEA3-C292F6E2FC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 rot="16200000">
                  <a:off x="4299677" y="5302163"/>
                  <a:ext cx="104910" cy="5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BE4E0D-BBA0-8C85-D5BD-33A4C78F9DAB}"/>
                    </a:ext>
                  </a:extLst>
                </p14:cNvPr>
                <p14:cNvContentPartPr/>
                <p14:nvPr/>
              </p14:nvContentPartPr>
              <p14:xfrm rot="16200000">
                <a:off x="4464645" y="5205905"/>
                <a:ext cx="8138" cy="79163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BE4E0D-BBA0-8C85-D5BD-33A4C78F9D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 rot="16200000">
                  <a:off x="4444061" y="5185022"/>
                  <a:ext cx="48828" cy="120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B878FF-2A6E-56F3-36BC-16B1DFF4528F}"/>
                    </a:ext>
                  </a:extLst>
                </p14:cNvPr>
                <p14:cNvContentPartPr/>
                <p14:nvPr/>
              </p14:nvContentPartPr>
              <p14:xfrm rot="16200000">
                <a:off x="4391030" y="5079393"/>
                <a:ext cx="5549" cy="176451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B878FF-2A6E-56F3-36BC-16B1DFF452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 rot="16200000">
                  <a:off x="4371146" y="5058977"/>
                  <a:ext cx="44854" cy="217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910ECC-F831-C5FC-5AF1-8D9805045254}"/>
                    </a:ext>
                  </a:extLst>
                </p14:cNvPr>
                <p14:cNvContentPartPr/>
                <p14:nvPr/>
              </p14:nvContentPartPr>
              <p14:xfrm rot="16200000">
                <a:off x="4291153" y="5150047"/>
                <a:ext cx="83971" cy="27744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910ECC-F831-C5FC-5AF1-8D98050452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 rot="16200000">
                  <a:off x="4270402" y="5129117"/>
                  <a:ext cx="124509" cy="69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46F275-87F3-1D6E-6ABE-96B1C88066A6}"/>
                    </a:ext>
                  </a:extLst>
                </p14:cNvPr>
                <p14:cNvContentPartPr/>
                <p14:nvPr/>
              </p14:nvContentPartPr>
              <p14:xfrm rot="16200000">
                <a:off x="4470377" y="5077729"/>
                <a:ext cx="11838" cy="79532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46F275-87F3-1D6E-6ABE-96B1C88066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 rot="16200000">
                  <a:off x="4450016" y="5056876"/>
                  <a:ext cx="52087" cy="12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C416E9-CB13-11B4-5B78-93023DFBFDF2}"/>
                    </a:ext>
                  </a:extLst>
                </p14:cNvPr>
                <p14:cNvContentPartPr/>
                <p14:nvPr/>
              </p14:nvContentPartPr>
              <p14:xfrm rot="16200000">
                <a:off x="4438750" y="4983215"/>
                <a:ext cx="77682" cy="100618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C416E9-CB13-11B4-5B78-93023DFBFD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 rot="16200000">
                  <a:off x="4417873" y="4962314"/>
                  <a:ext cx="118951" cy="141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0FA342-EF23-3D94-E8B1-0BF9B15AAC05}"/>
                    </a:ext>
                  </a:extLst>
                </p14:cNvPr>
                <p14:cNvContentPartPr/>
                <p14:nvPr/>
              </p14:nvContentPartPr>
              <p14:xfrm rot="16200000">
                <a:off x="4432647" y="4902017"/>
                <a:ext cx="60666" cy="83231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0FA342-EF23-3D94-E8B1-0BF9B15AAC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 rot="16200000">
                  <a:off x="4411944" y="4881209"/>
                  <a:ext cx="101110" cy="123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DD34DA-87D4-EFC2-9D42-E2918CA2E5A9}"/>
                    </a:ext>
                  </a:extLst>
                </p14:cNvPr>
                <p14:cNvContentPartPr/>
                <p14:nvPr/>
              </p14:nvContentPartPr>
              <p14:xfrm rot="16200000">
                <a:off x="4411931" y="4612371"/>
                <a:ext cx="92850" cy="2744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DD34DA-87D4-EFC2-9D42-E2918CA2E5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 rot="16200000">
                  <a:off x="4391028" y="4591481"/>
                  <a:ext cx="134171" cy="315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6522AD-4C4B-DE5F-7909-20CB1CF02815}"/>
                    </a:ext>
                  </a:extLst>
                </p14:cNvPr>
                <p14:cNvContentPartPr/>
                <p14:nvPr/>
              </p14:nvContentPartPr>
              <p14:xfrm rot="16200000">
                <a:off x="4401758" y="4726491"/>
                <a:ext cx="101728" cy="18866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6522AD-4C4B-DE5F-7909-20CB1CF028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 rot="16200000">
                  <a:off x="4380928" y="4705690"/>
                  <a:ext cx="142904" cy="59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8129EE7-8293-A686-0574-A7FCE9B8BE52}"/>
                    </a:ext>
                  </a:extLst>
                </p14:cNvPr>
                <p14:cNvContentPartPr/>
                <p14:nvPr/>
              </p14:nvContentPartPr>
              <p14:xfrm rot="16200000">
                <a:off x="4427098" y="4501396"/>
                <a:ext cx="80273" cy="241926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8129EE7-8293-A686-0574-A7FCE9B8BE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 rot="16200000">
                  <a:off x="4406304" y="4480507"/>
                  <a:ext cx="121377" cy="283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CC0147-798C-63CA-7403-152F50DCB7F2}"/>
                    </a:ext>
                  </a:extLst>
                </p14:cNvPr>
                <p14:cNvContentPartPr/>
                <p14:nvPr/>
              </p14:nvContentPartPr>
              <p14:xfrm rot="16200000">
                <a:off x="4421364" y="4468288"/>
                <a:ext cx="46980" cy="16091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CC0147-798C-63CA-7403-152F50DCB7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 rot="16200000">
                  <a:off x="4400538" y="4447447"/>
                  <a:ext cx="87664" cy="202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F9CB7A-AB0E-610B-8BC6-BE6CD5587F5D}"/>
                    </a:ext>
                  </a:extLst>
                </p14:cNvPr>
                <p14:cNvContentPartPr/>
                <p14:nvPr/>
              </p14:nvContentPartPr>
              <p14:xfrm rot="16200000">
                <a:off x="4525866" y="4548375"/>
                <a:ext cx="38842" cy="8138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F9CB7A-AB0E-610B-8BC6-BE6CD5587F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 rot="16200000">
                  <a:off x="4505246" y="4527791"/>
                  <a:ext cx="79123" cy="48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A54D66-96F9-827E-B266-50F7A464388E}"/>
                    </a:ext>
                  </a:extLst>
                </p14:cNvPr>
                <p14:cNvContentPartPr/>
                <p14:nvPr/>
              </p14:nvContentPartPr>
              <p14:xfrm rot="16200000">
                <a:off x="5451216" y="5475576"/>
                <a:ext cx="129841" cy="294824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A54D66-96F9-827E-B266-50F7A464388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 rot="16200000">
                  <a:off x="5430305" y="5454725"/>
                  <a:ext cx="171176" cy="336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1C05992-B799-5ADC-FB1D-FF3616B1CB4F}"/>
                    </a:ext>
                  </a:extLst>
                </p14:cNvPr>
                <p14:cNvContentPartPr/>
                <p14:nvPr/>
              </p14:nvContentPartPr>
              <p14:xfrm rot="16200000">
                <a:off x="5549985" y="5481125"/>
                <a:ext cx="14796" cy="93959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1C05992-B799-5ADC-FB1D-FF3616B1CB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 rot="16200000">
                  <a:off x="5529462" y="5460299"/>
                  <a:ext cx="55366" cy="135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17597B-AD5C-2C3B-CD7A-F16372FB9C70}"/>
                    </a:ext>
                  </a:extLst>
                </p14:cNvPr>
                <p14:cNvContentPartPr/>
                <p14:nvPr/>
              </p14:nvContentPartPr>
              <p14:xfrm rot="16200000">
                <a:off x="5477481" y="5484454"/>
                <a:ext cx="73984" cy="10357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17597B-AD5C-2C3B-CD7A-F16372FB9C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 rot="16200000">
                  <a:off x="5456688" y="5464211"/>
                  <a:ext cx="115086" cy="49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3FE045-1E5A-B4E7-E77C-3065ED95A004}"/>
                    </a:ext>
                  </a:extLst>
                </p14:cNvPr>
                <p14:cNvContentPartPr/>
                <p14:nvPr/>
              </p14:nvContentPartPr>
              <p14:xfrm rot="16200000">
                <a:off x="5524090" y="5338706"/>
                <a:ext cx="56968" cy="9691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3FE045-1E5A-B4E7-E77C-3065ED95A0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 rot="16200000">
                  <a:off x="5503330" y="5317868"/>
                  <a:ext cx="98004" cy="138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BF001A-C2C4-AB04-246C-407C9EE9A628}"/>
                    </a:ext>
                  </a:extLst>
                </p14:cNvPr>
                <p14:cNvContentPartPr/>
                <p14:nvPr/>
              </p14:nvContentPartPr>
              <p14:xfrm rot="16200000">
                <a:off x="5484509" y="5155966"/>
                <a:ext cx="25154" cy="204935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BF001A-C2C4-AB04-246C-407C9EE9A6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 rot="16200000">
                  <a:off x="5463709" y="5135084"/>
                  <a:ext cx="65787" cy="246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BFDC85-8840-FAF2-97CF-34CDC3A67955}"/>
                    </a:ext>
                  </a:extLst>
                </p14:cNvPr>
                <p14:cNvContentPartPr/>
                <p14:nvPr/>
              </p14:nvContentPartPr>
              <p14:xfrm rot="16200000">
                <a:off x="5455102" y="5139874"/>
                <a:ext cx="86560" cy="1394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BFDC85-8840-FAF2-97CF-34CDC3A6795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 rot="16200000">
                  <a:off x="5434191" y="5119052"/>
                  <a:ext cx="127895" cy="180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C2A1987-2D56-E9F9-6833-01FEBD1019F7}"/>
                    </a:ext>
                  </a:extLst>
                </p14:cNvPr>
                <p14:cNvContentPartPr/>
                <p14:nvPr/>
              </p14:nvContentPartPr>
              <p14:xfrm rot="16200000">
                <a:off x="5457690" y="4971932"/>
                <a:ext cx="179041" cy="157955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C2A1987-2D56-E9F9-6833-01FEBD1019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 rot="16200000">
                  <a:off x="5436826" y="4951097"/>
                  <a:ext cx="219798" cy="198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D672F8-84E6-CE91-B50F-99056AD6F33E}"/>
                    </a:ext>
                  </a:extLst>
                </p14:cNvPr>
                <p14:cNvContentPartPr/>
                <p14:nvPr/>
              </p14:nvContentPartPr>
              <p14:xfrm rot="16200000">
                <a:off x="5400722" y="4640484"/>
                <a:ext cx="113935" cy="222321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D672F8-84E6-CE91-B50F-99056AD6F33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 rot="16200000">
                  <a:off x="5379874" y="4619657"/>
                  <a:ext cx="155146" cy="263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D8A488-E21B-2D3D-573C-68B9FBB4963E}"/>
                    </a:ext>
                  </a:extLst>
                </p14:cNvPr>
                <p14:cNvContentPartPr/>
                <p14:nvPr/>
              </p14:nvContentPartPr>
              <p14:xfrm rot="16200000">
                <a:off x="5538333" y="4692273"/>
                <a:ext cx="88041" cy="9988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D8A488-E21B-2D3D-573C-68B9FBB496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 rot="16200000">
                  <a:off x="5517532" y="4671821"/>
                  <a:ext cx="129159" cy="4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44E018-0D64-47F0-5995-08169FD0E575}"/>
                    </a:ext>
                  </a:extLst>
                </p14:cNvPr>
                <p14:cNvContentPartPr/>
                <p14:nvPr/>
              </p14:nvContentPartPr>
              <p14:xfrm rot="16200000">
                <a:off x="6060842" y="5533652"/>
                <a:ext cx="94329" cy="222321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44E018-0D64-47F0-5995-08169FD0E57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 rot="16200000">
                  <a:off x="6040041" y="5512779"/>
                  <a:ext cx="135447" cy="26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F7309B-A6AB-F4BE-2605-A651371CBEAD}"/>
                    </a:ext>
                  </a:extLst>
                </p14:cNvPr>
                <p14:cNvContentPartPr/>
                <p14:nvPr/>
              </p14:nvContentPartPr>
              <p14:xfrm rot="16200000">
                <a:off x="6032173" y="5486857"/>
                <a:ext cx="88041" cy="100248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F7309B-A6AB-F4BE-2605-A651371CBE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 rot="16200000">
                  <a:off x="6011372" y="5466033"/>
                  <a:ext cx="129159" cy="141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546536-68C6-D199-9805-DA609791E10B}"/>
                    </a:ext>
                  </a:extLst>
                </p14:cNvPr>
                <p14:cNvContentPartPr/>
                <p14:nvPr/>
              </p14:nvContentPartPr>
              <p14:xfrm rot="16200000">
                <a:off x="6081372" y="5412875"/>
                <a:ext cx="7399" cy="74353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546536-68C6-D199-9805-DA609791E10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 rot="16200000">
                  <a:off x="6060162" y="5391978"/>
                  <a:ext cx="49327" cy="11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3F2AC7-9B79-188E-8942-3AE351768A48}"/>
                    </a:ext>
                  </a:extLst>
                </p14:cNvPr>
                <p14:cNvContentPartPr/>
                <p14:nvPr/>
              </p14:nvContentPartPr>
              <p14:xfrm rot="16200000">
                <a:off x="6045675" y="5431186"/>
                <a:ext cx="370" cy="37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3F2AC7-9B79-188E-8942-3AE351768A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 rot="16200000">
                  <a:off x="6029765" y="5415276"/>
                  <a:ext cx="31820" cy="31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FA4295-6FD8-9249-238A-9C50CCA5351B}"/>
                    </a:ext>
                  </a:extLst>
                </p14:cNvPr>
                <p14:cNvContentPartPr/>
                <p14:nvPr/>
              </p14:nvContentPartPr>
              <p14:xfrm rot="16200000">
                <a:off x="6004430" y="5237533"/>
                <a:ext cx="18866" cy="196797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FA4295-6FD8-9249-238A-9C50CCA535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 rot="16200000">
                  <a:off x="5983629" y="5216639"/>
                  <a:ext cx="59984" cy="238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D20B8F4-7414-B549-FDCA-257DD1CF10E9}"/>
                    </a:ext>
                  </a:extLst>
                </p14:cNvPr>
                <p14:cNvContentPartPr/>
                <p14:nvPr/>
              </p14:nvContentPartPr>
              <p14:xfrm rot="16200000">
                <a:off x="5936549" y="5318731"/>
                <a:ext cx="98768" cy="21086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D20B8F4-7414-B549-FDCA-257DD1CF10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 rot="16200000">
                  <a:off x="5915730" y="5298124"/>
                  <a:ext cx="139437" cy="61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7CDA287-9E25-6E0B-6D1E-2AC924CAAEE8}"/>
                    </a:ext>
                  </a:extLst>
                </p14:cNvPr>
                <p14:cNvContentPartPr/>
                <p14:nvPr/>
              </p14:nvContentPartPr>
              <p14:xfrm rot="16200000">
                <a:off x="6041975" y="5233278"/>
                <a:ext cx="9618" cy="48089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7CDA287-9E25-6E0B-6D1E-2AC924CAAE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 rot="16200000">
                  <a:off x="6022281" y="5212391"/>
                  <a:ext cx="48090" cy="88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3DD2FAF-C215-C846-23E2-DB829ED221C2}"/>
                    </a:ext>
                  </a:extLst>
                </p14:cNvPr>
                <p14:cNvContentPartPr/>
                <p14:nvPr/>
              </p14:nvContentPartPr>
              <p14:xfrm rot="16200000">
                <a:off x="6065835" y="5263427"/>
                <a:ext cx="17016" cy="20345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3DD2FAF-C215-C846-23E2-DB829ED221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 rot="16200000">
                  <a:off x="6045510" y="5242598"/>
                  <a:ext cx="56720" cy="61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4C853B-B9D4-5830-73EF-7946E3D482BC}"/>
                    </a:ext>
                  </a:extLst>
                </p14:cNvPr>
                <p14:cNvContentPartPr/>
                <p14:nvPr/>
              </p14:nvContentPartPr>
              <p14:xfrm rot="16200000">
                <a:off x="6004985" y="5139320"/>
                <a:ext cx="12577" cy="180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4C853B-B9D4-5830-73EF-7946E3D482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 rot="16200000">
                  <a:off x="5984185" y="5118453"/>
                  <a:ext cx="53694" cy="221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9D710E-33FE-4F53-CBC9-A66C54BF78BC}"/>
                    </a:ext>
                  </a:extLst>
                </p14:cNvPr>
                <p14:cNvContentPartPr/>
                <p14:nvPr/>
              </p14:nvContentPartPr>
              <p14:xfrm rot="16200000">
                <a:off x="5936180" y="5207755"/>
                <a:ext cx="77682" cy="22934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9D710E-33FE-4F53-CBC9-A66C54BF78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 rot="16200000">
                  <a:off x="5915303" y="5187210"/>
                  <a:ext cx="118465" cy="63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A632660-FF19-9C22-C23A-6D935975999C}"/>
                    </a:ext>
                  </a:extLst>
                </p14:cNvPr>
                <p14:cNvContentPartPr/>
                <p14:nvPr/>
              </p14:nvContentPartPr>
              <p14:xfrm rot="16200000">
                <a:off x="6067501" y="5128223"/>
                <a:ext cx="4439" cy="64365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A632660-FF19-9C22-C23A-6D93597599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 rot="16200000">
                  <a:off x="6046292" y="5107256"/>
                  <a:ext cx="46363" cy="105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B2CF4A-9C92-FAB5-5403-9C5F442BDE0C}"/>
                    </a:ext>
                  </a:extLst>
                </p14:cNvPr>
                <p14:cNvContentPartPr/>
                <p14:nvPr/>
              </p14:nvContentPartPr>
              <p14:xfrm rot="16200000">
                <a:off x="5986488" y="5149677"/>
                <a:ext cx="740" cy="3699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B2CF4A-9C92-FAB5-5403-9C5F442BDE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 rot="16200000">
                  <a:off x="5970578" y="5129795"/>
                  <a:ext cx="32190" cy="42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FA5400-54A9-6C70-F66D-0D1C35E38150}"/>
                    </a:ext>
                  </a:extLst>
                </p14:cNvPr>
                <p14:cNvContentPartPr/>
                <p14:nvPr/>
              </p14:nvContentPartPr>
              <p14:xfrm rot="16200000">
                <a:off x="6037353" y="5044805"/>
                <a:ext cx="52528" cy="101728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FA5400-54A9-6C70-F66D-0D1C35E381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 rot="16200000">
                  <a:off x="6016439" y="5023875"/>
                  <a:ext cx="93869" cy="143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626544-4EAF-CB28-1F3E-05FBAFC69499}"/>
                    </a:ext>
                  </a:extLst>
                </p14:cNvPr>
                <p14:cNvContentPartPr/>
                <p14:nvPr/>
              </p14:nvContentPartPr>
              <p14:xfrm rot="16200000">
                <a:off x="6011273" y="4943262"/>
                <a:ext cx="63626" cy="101358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626544-4EAF-CB28-1F3E-05FBAFC694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 rot="16200000">
                  <a:off x="5990546" y="4922408"/>
                  <a:ext cx="104597" cy="142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CED6FA-0344-B6C9-C28E-B737ACADB4CA}"/>
                    </a:ext>
                  </a:extLst>
                </p14:cNvPr>
                <p14:cNvContentPartPr/>
                <p14:nvPr/>
              </p14:nvContentPartPr>
              <p14:xfrm rot="16200000">
                <a:off x="5985933" y="4704480"/>
                <a:ext cx="127252" cy="288906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CED6FA-0344-B6C9-C28E-B737ACADB4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 rot="16200000">
                  <a:off x="5965128" y="4683636"/>
                  <a:ext cx="167895" cy="32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1A60FF-2088-F5ED-0F11-F65A3527616F}"/>
                    </a:ext>
                  </a:extLst>
                </p14:cNvPr>
                <p14:cNvContentPartPr/>
                <p14:nvPr/>
              </p14:nvContentPartPr>
              <p14:xfrm rot="16200000">
                <a:off x="5989817" y="4806393"/>
                <a:ext cx="103947" cy="31443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1A60FF-2088-F5ED-0F11-F65A352761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 rot="16200000">
                  <a:off x="5969028" y="4785907"/>
                  <a:ext cx="145042" cy="71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1446A7-8808-2F23-B01D-F13D46354601}"/>
                    </a:ext>
                  </a:extLst>
                </p14:cNvPr>
                <p14:cNvContentPartPr/>
                <p14:nvPr/>
              </p14:nvContentPartPr>
              <p14:xfrm rot="16200000">
                <a:off x="6023665" y="4595725"/>
                <a:ext cx="83971" cy="237487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1446A7-8808-2F23-B01D-F13D463546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 rot="16200000">
                  <a:off x="6002794" y="4574884"/>
                  <a:ext cx="124743" cy="278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89EF09-3B46-26E1-0958-D88C4147780A}"/>
                    </a:ext>
                  </a:extLst>
                </p14:cNvPr>
                <p14:cNvContentPartPr/>
                <p14:nvPr/>
              </p14:nvContentPartPr>
              <p14:xfrm rot="16200000">
                <a:off x="6066576" y="4503245"/>
                <a:ext cx="67325" cy="202346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89EF09-3B46-26E1-0958-D88C414778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 rot="16200000">
                  <a:off x="6045749" y="4482380"/>
                  <a:ext cx="108495" cy="243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AF77C98-EB1A-D1C4-6BC1-FF35C2AB025A}"/>
                    </a:ext>
                  </a:extLst>
                </p14:cNvPr>
                <p14:cNvContentPartPr/>
                <p14:nvPr/>
              </p14:nvContentPartPr>
              <p14:xfrm rot="16200000">
                <a:off x="7079596" y="5576934"/>
                <a:ext cx="139829" cy="245625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AF77C98-EB1A-D1C4-6BC1-FF35C2AB02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 rot="16200000">
                  <a:off x="7058791" y="5556061"/>
                  <a:ext cx="180955" cy="286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0497C8B9-6CA9-E530-0EE5-4A11A8004D46}"/>
                    </a:ext>
                  </a:extLst>
                </p14:cNvPr>
                <p14:cNvContentPartPr/>
                <p14:nvPr/>
              </p14:nvContentPartPr>
              <p14:xfrm rot="16200000">
                <a:off x="7243842" y="5554369"/>
                <a:ext cx="3699" cy="79163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0497C8B9-6CA9-E530-0EE5-4A11A8004D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 rot="16200000">
                  <a:off x="7223960" y="5533486"/>
                  <a:ext cx="42539" cy="120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07859697-D163-8AA2-4F0B-0F83D1339341}"/>
                    </a:ext>
                  </a:extLst>
                </p14:cNvPr>
                <p14:cNvContentPartPr/>
                <p14:nvPr/>
              </p14:nvContentPartPr>
              <p14:xfrm rot="16200000">
                <a:off x="7114554" y="5541975"/>
                <a:ext cx="78053" cy="22195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07859697-D163-8AA2-4F0B-0F83D13393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 rot="16200000">
                  <a:off x="7093708" y="5520766"/>
                  <a:ext cx="119261" cy="64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D1D4E33A-59CE-9B5D-7372-CAE49333B3A2}"/>
                    </a:ext>
                  </a:extLst>
                </p14:cNvPr>
                <p14:cNvContentPartPr/>
                <p14:nvPr/>
              </p14:nvContentPartPr>
              <p14:xfrm rot="16200000">
                <a:off x="7177255" y="5423417"/>
                <a:ext cx="56227" cy="106536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D1D4E33A-59CE-9B5D-7372-CAE49333B3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 rot="16200000">
                  <a:off x="7156231" y="5402594"/>
                  <a:ext cx="97786" cy="147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CED9E6B4-7B21-F930-7EF6-75CBEC45FB86}"/>
                    </a:ext>
                  </a:extLst>
                </p14:cNvPr>
                <p14:cNvContentPartPr/>
                <p14:nvPr/>
              </p14:nvContentPartPr>
              <p14:xfrm rot="16200000">
                <a:off x="7170042" y="5249370"/>
                <a:ext cx="22195" cy="213443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CED9E6B4-7B21-F930-7EF6-75CBEC45FB8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 rot="16200000">
                  <a:off x="7148833" y="5228511"/>
                  <a:ext cx="64119" cy="254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897AA817-5450-E72D-AB52-4F0209B18D26}"/>
                    </a:ext>
                  </a:extLst>
                </p14:cNvPr>
                <p14:cNvContentPartPr/>
                <p14:nvPr/>
              </p14:nvContentPartPr>
              <p14:xfrm rot="16200000">
                <a:off x="7107156" y="5203871"/>
                <a:ext cx="131321" cy="193837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897AA817-5450-E72D-AB52-4F0209B18D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 rot="16200000">
                  <a:off x="7086319" y="5182981"/>
                  <a:ext cx="172510" cy="234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300F2BF7-1566-CC13-7D7D-385AD6955297}"/>
                    </a:ext>
                  </a:extLst>
                </p14:cNvPr>
                <p14:cNvContentPartPr/>
                <p14:nvPr/>
              </p14:nvContentPartPr>
              <p14:xfrm rot="16200000">
                <a:off x="7153950" y="5074213"/>
                <a:ext cx="117264" cy="126143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300F2BF7-1566-CC13-7D7D-385AD69552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 rot="16200000">
                  <a:off x="7133027" y="5053351"/>
                  <a:ext cx="158623" cy="16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15AEA62-9B1F-9B97-173F-FD52B010B9EF}"/>
                    </a:ext>
                  </a:extLst>
                </p14:cNvPr>
                <p14:cNvContentPartPr/>
                <p14:nvPr/>
              </p14:nvContentPartPr>
              <p14:xfrm rot="16200000">
                <a:off x="7151361" y="5026125"/>
                <a:ext cx="55118" cy="41061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15AEA62-9B1F-9B97-173F-FD52B010B9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 rot="16200000">
                  <a:off x="7130571" y="5005353"/>
                  <a:ext cx="96215" cy="82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59B3E1E0-5C7E-2D75-08B3-CD1DA7E0E46E}"/>
                    </a:ext>
                  </a:extLst>
                </p14:cNvPr>
                <p14:cNvContentPartPr/>
                <p14:nvPr/>
              </p14:nvContentPartPr>
              <p14:xfrm rot="16200000">
                <a:off x="7139338" y="4629758"/>
                <a:ext cx="98029" cy="282617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59B3E1E0-5C7E-2D75-08B3-CD1DA7E0E46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 rot="16200000">
                  <a:off x="7118573" y="4608877"/>
                  <a:ext cx="138593" cy="323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70DCFC0D-0271-D456-9772-A45FF31C9D4F}"/>
                    </a:ext>
                  </a:extLst>
                </p14:cNvPr>
                <p14:cNvContentPartPr/>
                <p14:nvPr/>
              </p14:nvContentPartPr>
              <p14:xfrm rot="16200000">
                <a:off x="7782812" y="5578413"/>
                <a:ext cx="97289" cy="23120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70DCFC0D-0271-D456-9772-A45FF31C9D4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 rot="16200000">
                  <a:off x="7761999" y="5557571"/>
                  <a:ext cx="137947" cy="271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3A30F97E-FFA3-AC63-42E9-8DB630FE0DD9}"/>
                    </a:ext>
                  </a:extLst>
                </p14:cNvPr>
                <p14:cNvContentPartPr/>
                <p14:nvPr/>
              </p14:nvContentPartPr>
              <p14:xfrm rot="16200000">
                <a:off x="7737312" y="5522925"/>
                <a:ext cx="118374" cy="101358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3A30F97E-FFA3-AC63-42E9-8DB630FE0D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 rot="16200000">
                  <a:off x="7716451" y="5501971"/>
                  <a:ext cx="159611" cy="14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162802C7-ABA1-6279-F464-BB51AED2ED00}"/>
                    </a:ext>
                  </a:extLst>
                </p14:cNvPr>
                <p14:cNvContentPartPr/>
                <p14:nvPr/>
              </p14:nvContentPartPr>
              <p14:xfrm rot="16200000">
                <a:off x="7746190" y="5405661"/>
                <a:ext cx="49939" cy="9137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162802C7-ABA1-6279-F464-BB51AED2ED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 rot="16200000">
                  <a:off x="7725342" y="5384873"/>
                  <a:ext cx="91151" cy="131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51480173-098C-EB78-157E-21F92736AFED}"/>
                    </a:ext>
                  </a:extLst>
                </p14:cNvPr>
                <p14:cNvContentPartPr/>
                <p14:nvPr/>
              </p14:nvContentPartPr>
              <p14:xfrm rot="16200000">
                <a:off x="7702909" y="5247336"/>
                <a:ext cx="33293" cy="250805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51480173-098C-EB78-157E-21F92736AFE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 rot="16200000">
                  <a:off x="7682161" y="5226476"/>
                  <a:ext cx="73824" cy="2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6BB5E0A8-EC3F-6AEF-278A-282018AB59E8}"/>
                    </a:ext>
                  </a:extLst>
                </p14:cNvPr>
                <p14:cNvContentPartPr/>
                <p14:nvPr/>
              </p14:nvContentPartPr>
              <p14:xfrm rot="16200000">
                <a:off x="7657039" y="5377547"/>
                <a:ext cx="96548" cy="18866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6BB5E0A8-EC3F-6AEF-278A-282018AB59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 rot="16200000">
                  <a:off x="7636177" y="5356746"/>
                  <a:ext cx="137787" cy="59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91C550B1-AF46-830D-2516-4BC9AF818D08}"/>
                    </a:ext>
                  </a:extLst>
                </p14:cNvPr>
                <p14:cNvContentPartPr/>
                <p14:nvPr/>
              </p14:nvContentPartPr>
              <p14:xfrm rot="16200000">
                <a:off x="7782627" y="5258249"/>
                <a:ext cx="16646" cy="81382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91C550B1-AF46-830D-2516-4BC9AF818D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 rot="16200000">
                  <a:off x="7761575" y="5237419"/>
                  <a:ext cx="58261" cy="122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CC062F79-C660-A4C6-37FD-6486F72B7A8D}"/>
                    </a:ext>
                  </a:extLst>
                </p14:cNvPr>
                <p14:cNvContentPartPr/>
                <p14:nvPr/>
              </p14:nvContentPartPr>
              <p14:xfrm rot="16200000">
                <a:off x="7678495" y="5302084"/>
                <a:ext cx="370" cy="37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CC062F79-C660-A4C6-37FD-6486F72B7A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 rot="16200000">
                  <a:off x="7662585" y="5286174"/>
                  <a:ext cx="31820" cy="31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15A6C43D-55AE-5951-9C46-2A6FEF100DF2}"/>
                    </a:ext>
                  </a:extLst>
                </p14:cNvPr>
                <p14:cNvContentPartPr/>
                <p14:nvPr/>
              </p14:nvContentPartPr>
              <p14:xfrm rot="16200000">
                <a:off x="7682194" y="5123783"/>
                <a:ext cx="11467" cy="214923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15A6C43D-55AE-5951-9C46-2A6FEF100DF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 rot="16200000">
                  <a:off x="7661649" y="5102921"/>
                  <a:ext cx="52079" cy="255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3BFA12A5-66EA-C06B-EDC0-FA3379E73C64}"/>
                    </a:ext>
                  </a:extLst>
                </p14:cNvPr>
                <p14:cNvContentPartPr/>
                <p14:nvPr/>
              </p14:nvContentPartPr>
              <p14:xfrm rot="16200000">
                <a:off x="7644277" y="5231614"/>
                <a:ext cx="76573" cy="17756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3BFA12A5-66EA-C06B-EDC0-FA3379E73C6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 rot="16200000">
                  <a:off x="7623438" y="5210979"/>
                  <a:ext cx="117283" cy="5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178A4346-6BBA-1112-517D-2BA47D167ECC}"/>
                    </a:ext>
                  </a:extLst>
                </p14:cNvPr>
                <p14:cNvContentPartPr/>
                <p14:nvPr/>
              </p14:nvContentPartPr>
              <p14:xfrm rot="16200000">
                <a:off x="7784846" y="5089936"/>
                <a:ext cx="8138" cy="98768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178A4346-6BBA-1112-517D-2BA47D167EC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 rot="16200000">
                  <a:off x="7764262" y="5069015"/>
                  <a:ext cx="48828" cy="139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ED23BB52-E873-A4EB-78A5-923448BF04D2}"/>
                    </a:ext>
                  </a:extLst>
                </p14:cNvPr>
                <p14:cNvContentPartPr/>
                <p14:nvPr/>
              </p14:nvContentPartPr>
              <p14:xfrm rot="16200000">
                <a:off x="7603956" y="5126188"/>
                <a:ext cx="8878" cy="15167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ED23BB52-E873-A4EB-78A5-923448BF04D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 rot="16200000">
                  <a:off x="7583864" y="5105807"/>
                  <a:ext cx="48595" cy="55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915ACD7A-4419-73D3-EFA5-7D94E12FBB5C}"/>
                    </a:ext>
                  </a:extLst>
                </p14:cNvPr>
                <p14:cNvContentPartPr/>
                <p14:nvPr/>
              </p14:nvContentPartPr>
              <p14:xfrm rot="16200000">
                <a:off x="7738051" y="4999861"/>
                <a:ext cx="49569" cy="130951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915ACD7A-4419-73D3-EFA5-7D94E12FBB5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 rot="16200000">
                  <a:off x="7717154" y="4979006"/>
                  <a:ext cx="90877" cy="172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87AB55E1-0631-7607-1325-00DC2797D074}"/>
                    </a:ext>
                  </a:extLst>
                </p14:cNvPr>
                <p14:cNvContentPartPr/>
                <p14:nvPr/>
              </p14:nvContentPartPr>
              <p14:xfrm rot="16200000">
                <a:off x="7714747" y="4936974"/>
                <a:ext cx="56968" cy="103578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87AB55E1-0631-7607-1325-00DC2797D07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 rot="16200000">
                  <a:off x="7693810" y="4916064"/>
                  <a:ext cx="98355" cy="1449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A5CC60A8-96AD-54EF-2510-EBD5AE3D73AD}"/>
                    </a:ext>
                  </a:extLst>
                </p14:cNvPr>
                <p14:cNvContentPartPr/>
                <p14:nvPr/>
              </p14:nvContentPartPr>
              <p14:xfrm rot="16200000">
                <a:off x="7690147" y="4676736"/>
                <a:ext cx="99508" cy="278179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A5CC60A8-96AD-54EF-2510-EBD5AE3D73A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 rot="16200000">
                  <a:off x="7669275" y="4655860"/>
                  <a:ext cx="140767" cy="319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6830C06B-27B5-EF24-2334-FF97C281A564}"/>
                    </a:ext>
                  </a:extLst>
                </p14:cNvPr>
                <p14:cNvContentPartPr/>
                <p14:nvPr/>
              </p14:nvContentPartPr>
              <p14:xfrm rot="16200000">
                <a:off x="7709568" y="4777170"/>
                <a:ext cx="88780" cy="36252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6830C06B-27B5-EF24-2334-FF97C281A56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 rot="16200000">
                  <a:off x="7688707" y="4756105"/>
                  <a:ext cx="130017" cy="77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DBCC03C1-9D46-BD37-9263-1936C12B6F73}"/>
                    </a:ext>
                  </a:extLst>
                </p14:cNvPr>
                <p14:cNvContentPartPr/>
                <p14:nvPr/>
              </p14:nvContentPartPr>
              <p14:xfrm rot="16200000">
                <a:off x="7741196" y="4543936"/>
                <a:ext cx="97658" cy="276329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DBCC03C1-9D46-BD37-9263-1936C12B6F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 rot="16200000">
                  <a:off x="7720407" y="4523017"/>
                  <a:ext cx="138268" cy="317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A2AB5264-77AC-28FF-2699-7A5F8B3F58A6}"/>
                    </a:ext>
                  </a:extLst>
                </p14:cNvPr>
                <p14:cNvContentPartPr/>
                <p14:nvPr/>
              </p14:nvContentPartPr>
              <p14:xfrm rot="16200000">
                <a:off x="7772823" y="4480125"/>
                <a:ext cx="64736" cy="200126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A2AB5264-77AC-28FF-2699-7A5F8B3F58A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 rot="16200000">
                  <a:off x="7752050" y="4459238"/>
                  <a:ext cx="105800" cy="241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21FD1FF3-5D4A-D49A-7A19-7581F5315EBD}"/>
                    </a:ext>
                  </a:extLst>
                </p14:cNvPr>
                <p14:cNvContentPartPr/>
                <p14:nvPr/>
              </p14:nvContentPartPr>
              <p14:xfrm rot="16200000">
                <a:off x="5097204" y="2840648"/>
                <a:ext cx="1959087" cy="4801539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21FD1FF3-5D4A-D49A-7A19-7581F5315EB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 rot="16200000">
                  <a:off x="5069515" y="2812964"/>
                  <a:ext cx="2014464" cy="4856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2C15F7E9-6122-DEC6-FE11-333D6A21E33C}"/>
                    </a:ext>
                  </a:extLst>
                </p14:cNvPr>
                <p14:cNvContentPartPr/>
                <p14:nvPr/>
              </p14:nvContentPartPr>
              <p14:xfrm rot="16200000">
                <a:off x="4353978" y="3559423"/>
                <a:ext cx="1000839" cy="488803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2C15F7E9-6122-DEC6-FE11-333D6A21E33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 rot="16200000">
                  <a:off x="4341838" y="3547276"/>
                  <a:ext cx="1024634" cy="51261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88AD5FCA-34C2-A959-E638-26DE1AB3FDF5}"/>
                </a:ext>
              </a:extLst>
            </p:cNvPr>
            <p:cNvGrpSpPr/>
            <p:nvPr/>
          </p:nvGrpSpPr>
          <p:grpSpPr>
            <a:xfrm rot="16200000">
              <a:off x="6058867" y="2715065"/>
              <a:ext cx="1130215" cy="2128321"/>
              <a:chOff x="2101073" y="3278715"/>
              <a:chExt cx="893160" cy="168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108" name="Ink 1107">
                    <a:extLst>
                      <a:ext uri="{FF2B5EF4-FFF2-40B4-BE49-F238E27FC236}">
                        <a16:creationId xmlns:a16="http://schemas.microsoft.com/office/drawing/2014/main" id="{4009C850-2296-764E-E304-65D9F2A9966A}"/>
                      </a:ext>
                    </a:extLst>
                  </p14:cNvPr>
                  <p14:cNvContentPartPr/>
                  <p14:nvPr/>
                </p14:nvContentPartPr>
                <p14:xfrm>
                  <a:off x="2101073" y="3362235"/>
                  <a:ext cx="826560" cy="32832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B20FE3F4-814E-1141-9943-9045CC4DF13D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2092073" y="3353235"/>
                    <a:ext cx="844200" cy="34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1109" name="Ink 1108">
                    <a:extLst>
                      <a:ext uri="{FF2B5EF4-FFF2-40B4-BE49-F238E27FC236}">
                        <a16:creationId xmlns:a16="http://schemas.microsoft.com/office/drawing/2014/main" id="{418E342F-DE10-7882-1BE5-F6922E0B7D97}"/>
                      </a:ext>
                    </a:extLst>
                  </p14:cNvPr>
                  <p14:cNvContentPartPr/>
                  <p14:nvPr/>
                </p14:nvContentPartPr>
                <p14:xfrm>
                  <a:off x="2113673" y="3742755"/>
                  <a:ext cx="837720" cy="121788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446D6109-71AD-B240-8BE8-72EAB316D9FC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2104673" y="3734115"/>
                    <a:ext cx="855360" cy="12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1110" name="Ink 1109">
                    <a:extLst>
                      <a:ext uri="{FF2B5EF4-FFF2-40B4-BE49-F238E27FC236}">
                        <a16:creationId xmlns:a16="http://schemas.microsoft.com/office/drawing/2014/main" id="{A6A388D7-58E0-F389-E6A0-855F3E0D5360}"/>
                      </a:ext>
                    </a:extLst>
                  </p14:cNvPr>
                  <p14:cNvContentPartPr/>
                  <p14:nvPr/>
                </p14:nvContentPartPr>
                <p14:xfrm>
                  <a:off x="2848433" y="3703155"/>
                  <a:ext cx="107640" cy="19548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D83A2152-02EA-B44C-B9C1-FDEA605AA747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2839433" y="3694515"/>
                    <a:ext cx="12528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1111" name="Ink 1110">
                    <a:extLst>
                      <a:ext uri="{FF2B5EF4-FFF2-40B4-BE49-F238E27FC236}">
                        <a16:creationId xmlns:a16="http://schemas.microsoft.com/office/drawing/2014/main" id="{1D3445F0-8B1D-4A22-80BA-BCE0663BBC48}"/>
                      </a:ext>
                    </a:extLst>
                  </p14:cNvPr>
                  <p14:cNvContentPartPr/>
                  <p14:nvPr/>
                </p14:nvContentPartPr>
                <p14:xfrm>
                  <a:off x="2839073" y="3278715"/>
                  <a:ext cx="155160" cy="18972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C75D72FA-88B3-6842-9247-5532C8CCEFF7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2830433" y="3270075"/>
                    <a:ext cx="172800" cy="207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E0274CB0-A70E-49BF-82A1-901FC53E4C92}"/>
                    </a:ext>
                  </a:extLst>
                </p14:cNvPr>
                <p14:cNvContentPartPr/>
                <p14:nvPr/>
              </p14:nvContentPartPr>
              <p14:xfrm rot="16200000">
                <a:off x="4897414" y="3210246"/>
                <a:ext cx="185408" cy="387216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E0274CB0-A70E-49BF-82A1-901FC53E4C9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 rot="16200000">
                  <a:off x="4885280" y="3198100"/>
                  <a:ext cx="209191" cy="41102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13" name="Picture 2" descr="https://files.training.databricks.com/images/105/spark_cluster_tasks.png">
            <a:extLst>
              <a:ext uri="{FF2B5EF4-FFF2-40B4-BE49-F238E27FC236}">
                <a16:creationId xmlns:a16="http://schemas.microsoft.com/office/drawing/2014/main" id="{585AF98B-55D5-E5D2-9AB8-BE468017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15" y="2019861"/>
            <a:ext cx="4927973" cy="153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7669D6ED-67E4-83BD-80F3-FEBB7283C390}"/>
                  </a:ext>
                </a:extLst>
              </p14:cNvPr>
              <p14:cNvContentPartPr/>
              <p14:nvPr/>
            </p14:nvContentPartPr>
            <p14:xfrm rot="16200000">
              <a:off x="7618204" y="553892"/>
              <a:ext cx="550050" cy="5651652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7669D6ED-67E4-83BD-80F3-FEBB7283C390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 rot="16200000">
                <a:off x="7602735" y="538410"/>
                <a:ext cx="580269" cy="5682256"/>
              </a:xfrm>
              <a:prstGeom prst="rect">
                <a:avLst/>
              </a:prstGeom>
            </p:spPr>
          </p:pic>
        </mc:Fallback>
      </mc:AlternateContent>
      <p:pic>
        <p:nvPicPr>
          <p:cNvPr id="1116" name="Picture 1115" descr="Logo&#10;&#10;Description automatically generated">
            <a:extLst>
              <a:ext uri="{FF2B5EF4-FFF2-40B4-BE49-F238E27FC236}">
                <a16:creationId xmlns:a16="http://schemas.microsoft.com/office/drawing/2014/main" id="{BD0FCA57-466F-4CA8-4418-3AE1620DE428}"/>
              </a:ext>
            </a:extLst>
          </p:cNvPr>
          <p:cNvPicPr>
            <a:picLocks noChangeAspect="1"/>
          </p:cNvPicPr>
          <p:nvPr/>
        </p:nvPicPr>
        <p:blipFill>
          <a:blip r:embed="rId423"/>
          <a:stretch>
            <a:fillRect/>
          </a:stretch>
        </p:blipFill>
        <p:spPr>
          <a:xfrm rot="20673786">
            <a:off x="1870711" y="2420212"/>
            <a:ext cx="2240315" cy="1163519"/>
          </a:xfrm>
          <a:prstGeom prst="rect">
            <a:avLst/>
          </a:prstGeom>
          <a:noFill/>
        </p:spPr>
      </p:pic>
      <p:pic>
        <p:nvPicPr>
          <p:cNvPr id="1118" name="Picture 1117" descr="Logo&#10;&#10;Description automatically generated">
            <a:extLst>
              <a:ext uri="{FF2B5EF4-FFF2-40B4-BE49-F238E27FC236}">
                <a16:creationId xmlns:a16="http://schemas.microsoft.com/office/drawing/2014/main" id="{31833B25-6663-53C3-7D07-1E99E556F173}"/>
              </a:ext>
            </a:extLst>
          </p:cNvPr>
          <p:cNvPicPr>
            <a:picLocks noChangeAspect="1"/>
          </p:cNvPicPr>
          <p:nvPr/>
        </p:nvPicPr>
        <p:blipFill>
          <a:blip r:embed="rId424"/>
          <a:stretch>
            <a:fillRect/>
          </a:stretch>
        </p:blipFill>
        <p:spPr>
          <a:xfrm rot="20470004">
            <a:off x="1947641" y="4664937"/>
            <a:ext cx="2177298" cy="10886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733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Scaling stream processing </a:t>
            </a:r>
            <a:br>
              <a:rPr lang="en-US" noProof="0" dirty="0"/>
            </a:br>
            <a:r>
              <a:rPr lang="en-US" noProof="0" dirty="0"/>
              <a:t>with Kafka and Spark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Emanuele Della Valle</a:t>
            </a:r>
          </a:p>
          <a:p>
            <a:pPr lvl="0"/>
            <a:r>
              <a:rPr lang="en-GB" sz="2000" dirty="0" err="1"/>
              <a:t>emanuele.dellavalle@polimi.it</a:t>
            </a:r>
            <a:endParaRPr lang="en-GB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2FA886-250D-944B-AB31-671E9B20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C1427-59A8-BE49-9905-0DA81D07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818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CDD6EF-44EB-034A-80B6-CA46F2EE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12" y="1507479"/>
            <a:ext cx="8545988" cy="51974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7294A9-9125-7544-BC38-2221C68B5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4475E-4A27-3442-AB16-F9A666FB34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0E2AA6-2C3F-B94A-8E37-564E781A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D44EB4-1E54-2942-A121-2FAD17DE9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0371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Unified analytics engine for big data processing, with built-in modules for streaming, SQL, machine learning and graph processing</a:t>
            </a:r>
          </a:p>
        </p:txBody>
      </p:sp>
      <p:pic>
        <p:nvPicPr>
          <p:cNvPr id="9" name="Picture 4" descr="https://spark.apache.org/images/spark-logo-trademark.png">
            <a:extLst>
              <a:ext uri="{FF2B5EF4-FFF2-40B4-BE49-F238E27FC236}">
                <a16:creationId xmlns:a16="http://schemas.microsoft.com/office/drawing/2014/main" id="{1ED199F0-69EB-9F49-AF30-5DBDDACA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4572" y="494986"/>
            <a:ext cx="1549859" cy="8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8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C67AA8-424E-E24B-A9A1-6FEB4FBD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1" y="2187002"/>
            <a:ext cx="10745127" cy="34598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2460B-5476-8247-A27A-060F073CA0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2EB4A-9B01-CA45-A81C-75962A96F6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5E13C2-DCA0-C942-B4A3-CD5BCE76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vs.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01CB0C-E820-F546-B0B0-5E4F813A09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Apache </a:t>
            </a:r>
            <a:r>
              <a:rPr lang="it-IT" dirty="0" err="1"/>
              <a:t>hadoop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disk-</a:t>
            </a:r>
            <a:r>
              <a:rPr lang="it-IT" dirty="0" err="1"/>
              <a:t>centric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it-IT" dirty="0"/>
              <a:t>Apache </a:t>
            </a:r>
            <a:r>
              <a:rPr lang="it-IT" dirty="0" err="1"/>
              <a:t>Spark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RAM-</a:t>
            </a:r>
            <a:r>
              <a:rPr lang="it-IT" dirty="0" err="1"/>
              <a:t>centric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4" name="Picture 4" descr="https://spark.apache.org/images/spark-logo-trademark.png">
            <a:extLst>
              <a:ext uri="{FF2B5EF4-FFF2-40B4-BE49-F238E27FC236}">
                <a16:creationId xmlns:a16="http://schemas.microsoft.com/office/drawing/2014/main" id="{7DDFEFF0-B4F6-3F48-89BD-0EAAD0B4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892" y="475925"/>
            <a:ext cx="1549859" cy="8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&quot;hadoop&quot; logo site:apache.org">
            <a:extLst>
              <a:ext uri="{FF2B5EF4-FFF2-40B4-BE49-F238E27FC236}">
                <a16:creationId xmlns:a16="http://schemas.microsoft.com/office/drawing/2014/main" id="{FEEFB1AC-8139-E74A-AD5E-CB0A8AD3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603755"/>
            <a:ext cx="2938670" cy="69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9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2460B-5476-8247-A27A-060F073CA0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Emanuele Della Valle –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2EB4A-9B01-CA45-A81C-75962A96F6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5E13C2-DCA0-C942-B4A3-CD5BCE76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 of</a:t>
            </a:r>
          </a:p>
        </p:txBody>
      </p:sp>
      <p:pic>
        <p:nvPicPr>
          <p:cNvPr id="10244" name="Picture 4" descr="https://spark.apache.org/images/spark-logo-trademark.png">
            <a:extLst>
              <a:ext uri="{FF2B5EF4-FFF2-40B4-BE49-F238E27FC236}">
                <a16:creationId xmlns:a16="http://schemas.microsoft.com/office/drawing/2014/main" id="{7DDFEFF0-B4F6-3F48-89BD-0EAAD0B4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6712" y="475925"/>
            <a:ext cx="1549859" cy="8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686AC-5B0B-E24B-B8E4-63505E85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62" y="1910341"/>
            <a:ext cx="10108096" cy="40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8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92F376-4B8F-DD4F-B013-D2783B5F5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3DAE4B-023C-3B4A-ABDF-59A9F7A2B1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6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7261A6-6DF6-C646-8539-14E275E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0E7194-DC46-D043-8244-B899642BA0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b="1" i="1" dirty="0"/>
              <a:t>R</a:t>
            </a:r>
            <a:r>
              <a:rPr lang="en-US" i="1" dirty="0"/>
              <a:t>esilient</a:t>
            </a:r>
            <a:r>
              <a:rPr lang="en-US" dirty="0"/>
              <a:t>: Fault-tolerant</a:t>
            </a:r>
          </a:p>
          <a:p>
            <a:pPr lvl="1"/>
            <a:r>
              <a:rPr lang="en-US" b="1" i="1" dirty="0"/>
              <a:t>D</a:t>
            </a:r>
            <a:r>
              <a:rPr lang="en-US" i="1" dirty="0"/>
              <a:t>istributed</a:t>
            </a:r>
            <a:r>
              <a:rPr lang="en-US" dirty="0"/>
              <a:t>: Computed across multiple nodes</a:t>
            </a:r>
          </a:p>
          <a:p>
            <a:pPr lvl="1"/>
            <a:r>
              <a:rPr lang="en-US" b="1" i="1" dirty="0"/>
              <a:t>D</a:t>
            </a:r>
            <a:r>
              <a:rPr lang="en-US" i="1" dirty="0"/>
              <a:t>ataset</a:t>
            </a:r>
            <a:r>
              <a:rPr lang="en-US" dirty="0"/>
              <a:t>: Collection of partitioned data</a:t>
            </a:r>
          </a:p>
          <a:p>
            <a:endParaRPr lang="en-US" dirty="0"/>
          </a:p>
          <a:p>
            <a:r>
              <a:rPr lang="en-US" dirty="0"/>
              <a:t>Characteristics </a:t>
            </a:r>
          </a:p>
          <a:p>
            <a:pPr lvl="1"/>
            <a:r>
              <a:rPr lang="en-US" dirty="0"/>
              <a:t>Immutable once constructed</a:t>
            </a:r>
          </a:p>
          <a:p>
            <a:pPr lvl="1"/>
            <a:r>
              <a:rPr lang="en-US" dirty="0"/>
              <a:t>Track lineage information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90E4A-8AD5-6E49-974A-A59D7BDCE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42722" cy="4351338"/>
          </a:xfrm>
        </p:spPr>
        <p:txBody>
          <a:bodyPr/>
          <a:lstStyle/>
          <a:p>
            <a:r>
              <a:rPr lang="en-US" dirty="0"/>
              <a:t>Logical view: single dataset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Physical view: 1 or more partitions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875B7-F2D2-F34E-8684-6878261AEB01}"/>
              </a:ext>
            </a:extLst>
          </p:cNvPr>
          <p:cNvGrpSpPr/>
          <p:nvPr/>
        </p:nvGrpSpPr>
        <p:grpSpPr>
          <a:xfrm>
            <a:off x="7487478" y="2371276"/>
            <a:ext cx="2016539" cy="809245"/>
            <a:chOff x="7487478" y="2331520"/>
            <a:chExt cx="2016539" cy="809245"/>
          </a:xfrm>
        </p:grpSpPr>
        <p:pic>
          <p:nvPicPr>
            <p:cNvPr id="7" name="Picture 2" descr="http://emanueledellavalle.org/slides/spark/img/transformations-and-lineage.png">
              <a:extLst>
                <a:ext uri="{FF2B5EF4-FFF2-40B4-BE49-F238E27FC236}">
                  <a16:creationId xmlns:a16="http://schemas.microsoft.com/office/drawing/2014/main" id="{93E5F93A-82BB-F143-AD7D-5BFEECF86C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487478" y="2331520"/>
              <a:ext cx="2016539" cy="80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5E141-691C-844C-BDB0-3CF5367F548F}"/>
                </a:ext>
              </a:extLst>
            </p:cNvPr>
            <p:cNvSpPr/>
            <p:nvPr/>
          </p:nvSpPr>
          <p:spPr>
            <a:xfrm>
              <a:off x="7593496" y="2610678"/>
              <a:ext cx="1643269" cy="318052"/>
            </a:xfrm>
            <a:prstGeom prst="rect">
              <a:avLst/>
            </a:prstGeom>
            <a:solidFill>
              <a:srgbClr val="D7D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RDD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ttps://databricks.com/wp-content/uploads/2018/05/Narrow-Transformation.png">
            <a:extLst>
              <a:ext uri="{FF2B5EF4-FFF2-40B4-BE49-F238E27FC236}">
                <a16:creationId xmlns:a16="http://schemas.microsoft.com/office/drawing/2014/main" id="{C83A742E-CE73-FE45-AC12-18FBABFDD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7478" y="4001294"/>
            <a:ext cx="463826" cy="170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C62CF70-009D-1176-0C22-FD3FCA4BF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9" t="48635" r="-210" b="18263"/>
          <a:stretch/>
        </p:blipFill>
        <p:spPr>
          <a:xfrm rot="20438067">
            <a:off x="8548021" y="4771051"/>
            <a:ext cx="3635678" cy="9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D858F5-DE8E-1D49-B5B0-6C7625A456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6217F-4C37-9749-9972-948AD6FAA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7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B65B5A-DE0C-114B-A9B8-8AF3C8B7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Transformations</a:t>
            </a:r>
            <a:r>
              <a:rPr lang="en-US" dirty="0"/>
              <a:t> - logical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9FD309-CF69-CF43-9BC8-E35CCCA8B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956235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RDD are immutable, transformations create new RDD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textFile.filter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(“ERROR”))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.map(lambda 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(“\t”)[2]))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http://emanueledellavalle.org/slides/spark/img/transformations-and-lineage.png">
            <a:extLst>
              <a:ext uri="{FF2B5EF4-FFF2-40B4-BE49-F238E27FC236}">
                <a16:creationId xmlns:a16="http://schemas.microsoft.com/office/drawing/2014/main" id="{C0D3BEC6-8FA2-C346-917A-B19ECE28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722" y="4001294"/>
            <a:ext cx="84328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75322A3-ED53-B442-BBB5-18E622F9CF82}"/>
              </a:ext>
            </a:extLst>
          </p:cNvPr>
          <p:cNvSpPr/>
          <p:nvPr/>
        </p:nvSpPr>
        <p:spPr>
          <a:xfrm rot="5400000">
            <a:off x="5201340" y="1344957"/>
            <a:ext cx="342623" cy="8549861"/>
          </a:xfrm>
          <a:prstGeom prst="rightBrace">
            <a:avLst>
              <a:gd name="adj1" fmla="val 2380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4279F-DB1D-2841-BCD3-093F1B4D43FE}"/>
              </a:ext>
            </a:extLst>
          </p:cNvPr>
          <p:cNvSpPr/>
          <p:nvPr/>
        </p:nvSpPr>
        <p:spPr>
          <a:xfrm>
            <a:off x="4757611" y="5735672"/>
            <a:ext cx="1230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B1E46"/>
                </a:solidFill>
                <a:latin typeface="Titillium" panose="00000500000000000000" pitchFamily="50" charset="0"/>
              </a:rPr>
              <a:t>lineage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databricks.com/wp-content/uploads/2018/05/Wide-Transformation.png">
            <a:extLst>
              <a:ext uri="{FF2B5EF4-FFF2-40B4-BE49-F238E27FC236}">
                <a16:creationId xmlns:a16="http://schemas.microsoft.com/office/drawing/2014/main" id="{EE1D3C83-3B2E-2445-8B51-830B2BF2D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7" b="12499"/>
          <a:stretch/>
        </p:blipFill>
        <p:spPr bwMode="auto">
          <a:xfrm>
            <a:off x="6154531" y="3471207"/>
            <a:ext cx="5232400" cy="161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databricks.com/wp-content/uploads/2018/05/Narrow-Transformation.png">
            <a:extLst>
              <a:ext uri="{FF2B5EF4-FFF2-40B4-BE49-F238E27FC236}">
                <a16:creationId xmlns:a16="http://schemas.microsoft.com/office/drawing/2014/main" id="{B6E773F3-289B-414D-B278-79CBE5E9D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630"/>
          <a:stretch/>
        </p:blipFill>
        <p:spPr bwMode="auto">
          <a:xfrm>
            <a:off x="838200" y="3471207"/>
            <a:ext cx="5054600" cy="20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7439A-4867-7147-A5F5-5D24866363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3C9904-781D-794E-BF52-B29E923FA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8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DF7D5A-6A78-FB4A-A78E-8B37F6D6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Transformations</a:t>
            </a:r>
            <a:r>
              <a:rPr lang="en-US" dirty="0"/>
              <a:t> – physical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42235-C2A5-DA40-90DA-D91264CCA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Narrow Transformations</a:t>
            </a:r>
          </a:p>
          <a:p>
            <a:pPr marL="0" indent="0">
              <a:buNone/>
            </a:pPr>
            <a:r>
              <a:rPr lang="en-US" sz="2400" dirty="0"/>
              <a:t>The data required to compute the records in a single partition reside in at most one partition of the parent RDD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map()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filter()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95DB66-EA5C-7444-914D-899DCD6ED5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Wide Transformations (shuffles)</a:t>
            </a:r>
          </a:p>
          <a:p>
            <a:pPr marL="0" indent="0">
              <a:buNone/>
            </a:pPr>
            <a:r>
              <a:rPr lang="en-US" sz="2400" dirty="0"/>
              <a:t>The data required to compute the records in a single partition may reside in many partitions of the parent RDD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(..).sum()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distinct()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80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AA8988-1D1F-7A4B-ABE3-30381196F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A182E-6FBE-5542-AB30-9F87DEF4B1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B8D634-4393-BA41-8699-12556EFF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Actions</a:t>
            </a:r>
            <a:r>
              <a:rPr lang="en-US" dirty="0"/>
              <a:t> – logical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72BF4E-6C97-194B-90EE-22B7768C4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Actions either return a result or write to disc 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number of records in the case of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count() </a:t>
            </a:r>
          </a:p>
          <a:p>
            <a:pPr lvl="1"/>
            <a:r>
              <a:rPr lang="en-US" dirty="0"/>
              <a:t>An array of objects in the case of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collect()</a:t>
            </a:r>
            <a:r>
              <a:rPr lang="en-US" sz="2200" dirty="0"/>
              <a:t> </a:t>
            </a:r>
            <a:r>
              <a:rPr lang="en-US" dirty="0"/>
              <a:t>or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take(n)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1100</Words>
  <Application>Microsoft Macintosh PowerPoint</Application>
  <PresentationFormat>Widescreen</PresentationFormat>
  <Paragraphs>219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Corbel</vt:lpstr>
      <vt:lpstr>Courier New</vt:lpstr>
      <vt:lpstr>Lucida Console</vt:lpstr>
      <vt:lpstr>Titillium</vt:lpstr>
      <vt:lpstr>DS4bis-temp</vt:lpstr>
      <vt:lpstr>Spark</vt:lpstr>
      <vt:lpstr>PowerPoint Presentation</vt:lpstr>
      <vt:lpstr>Apache </vt:lpstr>
      <vt:lpstr>                          vs. </vt:lpstr>
      <vt:lpstr>The architecture of</vt:lpstr>
      <vt:lpstr>RDD</vt:lpstr>
      <vt:lpstr>Transformations - logical view</vt:lpstr>
      <vt:lpstr>Transformations – physical view</vt:lpstr>
      <vt:lpstr>Actions – logical view</vt:lpstr>
      <vt:lpstr>Actions – system view</vt:lpstr>
      <vt:lpstr>Caching (where the magic is!)</vt:lpstr>
      <vt:lpstr>Laziness By Design</vt:lpstr>
      <vt:lpstr>DataFrame</vt:lpstr>
      <vt:lpstr>DataFrame code snippet</vt:lpstr>
      <vt:lpstr>Under the Hood: Catalyst</vt:lpstr>
      <vt:lpstr>Under the Hood: Tungsten Binary Format</vt:lpstr>
      <vt:lpstr>Spark at work – Jobs, Stages and Tasks</vt:lpstr>
      <vt:lpstr>Spark at work - components</vt:lpstr>
      <vt:lpstr>Spark at work – runtime view</vt:lpstr>
      <vt:lpstr>Connecting Spark to kafka</vt:lpstr>
      <vt:lpstr>Scaling stream processing  with Kafka and Spark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Engineering</dc:title>
  <dc:creator>Emanuele Della Valle</dc:creator>
  <cp:lastModifiedBy>Emanuele Della Valle</cp:lastModifiedBy>
  <cp:revision>20</cp:revision>
  <dcterms:created xsi:type="dcterms:W3CDTF">2020-11-13T14:01:43Z</dcterms:created>
  <dcterms:modified xsi:type="dcterms:W3CDTF">2023-05-09T06:50:30Z</dcterms:modified>
</cp:coreProperties>
</file>